
<file path=[Content_Types].xml><?xml version="1.0" encoding="utf-8"?>
<Types xmlns="http://schemas.openxmlformats.org/package/2006/content-types">
  <Default Extension="vml" ContentType="application/vnd.openxmlformats-officedocument.vmlDrawing"/>
  <Default Extension="bin" ContentType="application/vnd.openxmlformats-officedocument.oleObject"/>
  <Default Extension="png" ContentType="image/png"/>
  <Default Extension="jpeg" ContentType="image/jpeg"/>
  <Default Extension="JPG" ContentType="image/.jpg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diagrams/colors1.xml" ContentType="application/vnd.openxmlformats-officedocument.drawingml.diagramColors+xml"/>
  <Override PartName="/ppt/diagrams/data1.xml" ContentType="application/vnd.openxmlformats-officedocument.drawingml.diagramData+xml"/>
  <Override PartName="/ppt/diagrams/drawing1.xml" ContentType="application/vnd.ms-office.drawingml.diagramDrawing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  <p:sldMasterId id="2147483659" r:id="rId3"/>
    <p:sldMasterId id="2147483667" r:id="rId4"/>
  </p:sldMasterIdLst>
  <p:notesMasterIdLst>
    <p:notesMasterId r:id="rId6"/>
  </p:notesMasterIdLst>
  <p:sldIdLst>
    <p:sldId id="944" r:id="rId5"/>
    <p:sldId id="1303" r:id="rId7"/>
    <p:sldId id="1141" r:id="rId8"/>
    <p:sldId id="1293" r:id="rId9"/>
    <p:sldId id="1294" r:id="rId10"/>
    <p:sldId id="1271" r:id="rId11"/>
    <p:sldId id="1286" r:id="rId12"/>
    <p:sldId id="1287" r:id="rId13"/>
    <p:sldId id="1288" r:id="rId14"/>
    <p:sldId id="1289" r:id="rId15"/>
    <p:sldId id="1290" r:id="rId16"/>
    <p:sldId id="1291" r:id="rId17"/>
    <p:sldId id="1098" r:id="rId18"/>
  </p:sldIdLst>
  <p:sldSz cx="12192000" cy="6858000"/>
  <p:notesSz cx="6797675" cy="9928225"/>
  <p:embeddedFontLst>
    <p:embeddedFont>
      <p:font typeface="黑体" panose="02010609060101010101" charset="-122"/>
      <p:regular r:id="rId23"/>
    </p:embeddedFont>
    <p:embeddedFont>
      <p:font typeface="微软雅黑" panose="020B0503020204020204" pitchFamily="34" charset="-122"/>
      <p:regular r:id="rId24"/>
    </p:embeddedFont>
    <p:embeddedFont>
      <p:font typeface="FZLanTingHeiS-R-GB" panose="02000000000000000000" charset="-122"/>
      <p:regular r:id="rId25"/>
    </p:embeddedFont>
    <p:embeddedFont>
      <p:font typeface="微软雅黑 Light" panose="020B0502040204020203" pitchFamily="34" charset="-122"/>
      <p:regular r:id="rId26"/>
    </p:embeddedFont>
    <p:embeddedFont>
      <p:font typeface="Calibri" panose="020F0502020204030204" charset="0"/>
      <p:regular r:id="rId27"/>
      <p:bold r:id="rId28"/>
      <p:italic r:id="rId29"/>
      <p:boldItalic r:id="rId30"/>
    </p:embeddedFont>
    <p:embeddedFont>
      <p:font typeface="华文楷体" panose="02010600040101010101" charset="-122"/>
      <p:regular r:id="rId31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AL" initials="T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FD8C2"/>
    <a:srgbClr val="A6C5BF"/>
    <a:srgbClr val="6ECDDF"/>
    <a:srgbClr val="92DAF4"/>
    <a:srgbClr val="B2E4F7"/>
    <a:srgbClr val="5F5F5F"/>
    <a:srgbClr val="00B43F"/>
    <a:srgbClr val="00C64A"/>
    <a:srgbClr val="00CC51"/>
    <a:srgbClr val="00A6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897" autoAdjust="0"/>
    <p:restoredTop sz="93832" autoAdjust="0"/>
  </p:normalViewPr>
  <p:slideViewPr>
    <p:cSldViewPr snapToGrid="0" snapToObjects="1">
      <p:cViewPr varScale="1">
        <p:scale>
          <a:sx n="89" d="100"/>
          <a:sy n="89" d="100"/>
        </p:scale>
        <p:origin x="75" y="444"/>
      </p:cViewPr>
      <p:guideLst>
        <p:guide orient="horz" pos="823"/>
        <p:guide pos="3840"/>
        <p:guide pos="350"/>
        <p:guide pos="735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80" d="100"/>
        <a:sy n="1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4.xml"/><Relationship Id="rId8" Type="http://schemas.openxmlformats.org/officeDocument/2006/relationships/slide" Target="slides/slide3.xml"/><Relationship Id="rId7" Type="http://schemas.openxmlformats.org/officeDocument/2006/relationships/slide" Target="slides/slide2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4" Type="http://schemas.openxmlformats.org/officeDocument/2006/relationships/slideMaster" Target="slideMasters/slideMaster3.xml"/><Relationship Id="rId31" Type="http://schemas.openxmlformats.org/officeDocument/2006/relationships/font" Target="fonts/font9.fntdata"/><Relationship Id="rId30" Type="http://schemas.openxmlformats.org/officeDocument/2006/relationships/font" Target="fonts/font8.fntdata"/><Relationship Id="rId3" Type="http://schemas.openxmlformats.org/officeDocument/2006/relationships/slideMaster" Target="slideMasters/slideMaster2.xml"/><Relationship Id="rId29" Type="http://schemas.openxmlformats.org/officeDocument/2006/relationships/font" Target="fonts/font7.fntdata"/><Relationship Id="rId28" Type="http://schemas.openxmlformats.org/officeDocument/2006/relationships/font" Target="fonts/font6.fntdata"/><Relationship Id="rId27" Type="http://schemas.openxmlformats.org/officeDocument/2006/relationships/font" Target="fonts/font5.fntdata"/><Relationship Id="rId26" Type="http://schemas.openxmlformats.org/officeDocument/2006/relationships/font" Target="fonts/font4.fntdata"/><Relationship Id="rId25" Type="http://schemas.openxmlformats.org/officeDocument/2006/relationships/font" Target="fonts/font3.fntdata"/><Relationship Id="rId24" Type="http://schemas.openxmlformats.org/officeDocument/2006/relationships/font" Target="fonts/font2.fntdata"/><Relationship Id="rId23" Type="http://schemas.openxmlformats.org/officeDocument/2006/relationships/font" Target="fonts/font1.fntdata"/><Relationship Id="rId22" Type="http://schemas.openxmlformats.org/officeDocument/2006/relationships/commentAuthors" Target="commentAuthors.xml"/><Relationship Id="rId21" Type="http://schemas.openxmlformats.org/officeDocument/2006/relationships/tableStyles" Target="tableStyles.xml"/><Relationship Id="rId20" Type="http://schemas.openxmlformats.org/officeDocument/2006/relationships/viewProps" Target="viewProps.xml"/><Relationship Id="rId2" Type="http://schemas.openxmlformats.org/officeDocument/2006/relationships/theme" Target="theme/theme1.xml"/><Relationship Id="rId19" Type="http://schemas.openxmlformats.org/officeDocument/2006/relationships/presProps" Target="presProps.xml"/><Relationship Id="rId18" Type="http://schemas.openxmlformats.org/officeDocument/2006/relationships/slide" Target="slides/slide1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" Type="http://schemas.openxmlformats.org/officeDocument/2006/relationships/slideMaster" Target="slideMasters/slide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#1">
  <dgm:title val=""/>
  <dgm:desc val=""/>
  <dgm:catLst>
    <dgm:cat type="colorful" pri="10200"/>
  </dgm:catLst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EDAD500-16F8-4FC4-99CE-D171118C4B70}" type="doc">
      <dgm:prSet loTypeId="urn:microsoft.com/office/officeart/2005/8/layout/vList3#1" loCatId="list" qsTypeId="urn:microsoft.com/office/officeart/2005/8/quickstyle/simple4#1" qsCatId="simple" csTypeId="urn:microsoft.com/office/officeart/2005/8/colors/colorful2#1" csCatId="colorful" phldr="1"/>
      <dgm:spPr/>
    </dgm:pt>
    <dgm:pt modelId="{E8399F38-1B3E-437A-814A-55E50CEC3143}">
      <dgm:prSet phldrT="[文本]" custT="1"/>
      <dgm:spPr/>
      <dgm:t>
        <a:bodyPr/>
        <a:lstStyle/>
        <a:p>
          <a:pPr algn="l"/>
          <a:r>
            <a:rPr lang="zh-CN" altLang="en-US" sz="32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质量意识</a:t>
          </a:r>
        </a:p>
      </dgm:t>
    </dgm:pt>
    <dgm:pt modelId="{D44BE7C3-B5A6-4ED5-A527-6BFCF4EE7980}" cxnId="{774873B8-275D-4299-BDE1-2C23A3DDEBB8}" type="parTrans">
      <dgm:prSet/>
      <dgm:spPr/>
      <dgm:t>
        <a:bodyPr/>
        <a:lstStyle/>
        <a:p>
          <a:endParaRPr lang="zh-CN" altLang="en-US"/>
        </a:p>
      </dgm:t>
    </dgm:pt>
    <dgm:pt modelId="{C1BDAD05-2CDA-4E4E-BB98-1CD4555D7539}" cxnId="{774873B8-275D-4299-BDE1-2C23A3DDEBB8}" type="sibTrans">
      <dgm:prSet/>
      <dgm:spPr/>
      <dgm:t>
        <a:bodyPr/>
        <a:lstStyle/>
        <a:p>
          <a:endParaRPr lang="zh-CN" altLang="en-US"/>
        </a:p>
      </dgm:t>
    </dgm:pt>
    <dgm:pt modelId="{B2F4814A-AD3E-498D-B8A4-4A68E04D0607}">
      <dgm:prSet phldrT="[文本]" custT="1"/>
      <dgm:spPr/>
      <dgm:t>
        <a:bodyPr/>
        <a:lstStyle/>
        <a:p>
          <a:pPr algn="l"/>
          <a:r>
            <a:rPr lang="zh-CN" altLang="en-US" sz="32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求实意识</a:t>
          </a:r>
        </a:p>
      </dgm:t>
    </dgm:pt>
    <dgm:pt modelId="{74569632-B5D9-428C-9534-54A4D3AA1E9A}" cxnId="{D3519C7A-0B07-4AFE-A953-3B1F1D28E9E0}" type="parTrans">
      <dgm:prSet/>
      <dgm:spPr/>
      <dgm:t>
        <a:bodyPr/>
        <a:lstStyle/>
        <a:p>
          <a:endParaRPr lang="zh-CN" altLang="en-US"/>
        </a:p>
      </dgm:t>
    </dgm:pt>
    <dgm:pt modelId="{55BA085A-C5C6-4F61-889C-897AEBF7D4FE}" cxnId="{D3519C7A-0B07-4AFE-A953-3B1F1D28E9E0}" type="sibTrans">
      <dgm:prSet/>
      <dgm:spPr/>
      <dgm:t>
        <a:bodyPr/>
        <a:lstStyle/>
        <a:p>
          <a:endParaRPr lang="zh-CN" altLang="en-US"/>
        </a:p>
      </dgm:t>
    </dgm:pt>
    <dgm:pt modelId="{5EA9B924-0C5E-4997-ABCA-2D0EFE2EF473}">
      <dgm:prSet phldrT="[文本]" custT="1"/>
      <dgm:spPr/>
      <dgm:t>
        <a:bodyPr/>
        <a:lstStyle/>
        <a:p>
          <a:pPr algn="l"/>
          <a:r>
            <a:rPr lang="zh-CN" altLang="en-US" sz="32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进取意识</a:t>
          </a:r>
        </a:p>
      </dgm:t>
    </dgm:pt>
    <dgm:pt modelId="{4368F391-433D-434A-A4F1-FA4660A19B20}" cxnId="{B62BB148-FF2B-4BDD-8593-13FB41B8ACB3}" type="parTrans">
      <dgm:prSet/>
      <dgm:spPr/>
      <dgm:t>
        <a:bodyPr/>
        <a:lstStyle/>
        <a:p>
          <a:endParaRPr lang="zh-CN" altLang="en-US"/>
        </a:p>
      </dgm:t>
    </dgm:pt>
    <dgm:pt modelId="{B916FB6F-CDDA-4213-9ED8-88EFB1A89B43}" cxnId="{B62BB148-FF2B-4BDD-8593-13FB41B8ACB3}" type="sibTrans">
      <dgm:prSet/>
      <dgm:spPr/>
      <dgm:t>
        <a:bodyPr/>
        <a:lstStyle/>
        <a:p>
          <a:endParaRPr lang="zh-CN" altLang="en-US"/>
        </a:p>
      </dgm:t>
    </dgm:pt>
    <dgm:pt modelId="{9722D621-7138-478A-8022-CB81E102A766}">
      <dgm:prSet phldrT="[文本]" custT="1"/>
      <dgm:spPr/>
      <dgm:t>
        <a:bodyPr/>
        <a:lstStyle/>
        <a:p>
          <a:pPr algn="l"/>
          <a:r>
            <a:rPr lang="zh-CN" altLang="en-US" sz="32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团队意识</a:t>
          </a:r>
        </a:p>
      </dgm:t>
    </dgm:pt>
    <dgm:pt modelId="{39C8B759-FB60-4FE8-BD07-E3902656A956}" cxnId="{BA91AEB7-F10B-460E-BF23-4B19F25FC051}" type="parTrans">
      <dgm:prSet/>
      <dgm:spPr/>
      <dgm:t>
        <a:bodyPr/>
        <a:lstStyle/>
        <a:p>
          <a:endParaRPr lang="zh-CN" altLang="en-US"/>
        </a:p>
      </dgm:t>
    </dgm:pt>
    <dgm:pt modelId="{CADC22D5-5E96-41EF-A485-22D547EFFC47}" cxnId="{BA91AEB7-F10B-460E-BF23-4B19F25FC051}" type="sibTrans">
      <dgm:prSet/>
      <dgm:spPr/>
      <dgm:t>
        <a:bodyPr/>
        <a:lstStyle/>
        <a:p>
          <a:endParaRPr lang="zh-CN" altLang="en-US"/>
        </a:p>
      </dgm:t>
    </dgm:pt>
    <dgm:pt modelId="{CA241B77-292E-4F03-82F0-A35BA7FF2E78}">
      <dgm:prSet phldrT="[文本]" custT="1"/>
      <dgm:spPr/>
      <dgm:t>
        <a:bodyPr/>
        <a:lstStyle/>
        <a:p>
          <a:pPr algn="l"/>
          <a:r>
            <a:rPr lang="zh-CN" altLang="en-US" sz="32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时间意识</a:t>
          </a:r>
        </a:p>
      </dgm:t>
    </dgm:pt>
    <dgm:pt modelId="{B38268B3-3B09-4308-8692-30F0AE55BB90}" cxnId="{6E1E4F09-5290-4C37-A5F9-687B78378059}" type="parTrans">
      <dgm:prSet/>
      <dgm:spPr/>
      <dgm:t>
        <a:bodyPr/>
        <a:lstStyle/>
        <a:p>
          <a:endParaRPr lang="zh-CN" altLang="en-US"/>
        </a:p>
      </dgm:t>
    </dgm:pt>
    <dgm:pt modelId="{AF5EFC47-9CE2-4ACA-BEFE-EFBA78BFC0A1}" cxnId="{6E1E4F09-5290-4C37-A5F9-687B78378059}" type="sibTrans">
      <dgm:prSet/>
      <dgm:spPr/>
      <dgm:t>
        <a:bodyPr/>
        <a:lstStyle/>
        <a:p>
          <a:endParaRPr lang="zh-CN" altLang="en-US"/>
        </a:p>
      </dgm:t>
    </dgm:pt>
    <dgm:pt modelId="{FB1D2ACB-8EF0-4BF7-8258-1C06C9C4A7C5}">
      <dgm:prSet phldrT="[文本]" custT="1"/>
      <dgm:spPr/>
      <dgm:t>
        <a:bodyPr/>
        <a:lstStyle/>
        <a:p>
          <a:pPr algn="l"/>
          <a:r>
            <a:rPr lang="zh-CN" altLang="en-US" sz="32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沟通意识</a:t>
          </a:r>
        </a:p>
      </dgm:t>
    </dgm:pt>
    <dgm:pt modelId="{A46061EC-3648-4212-B625-A65C431DE567}" cxnId="{F8B8E27C-4C62-4387-822A-0531818DBCBA}" type="parTrans">
      <dgm:prSet/>
      <dgm:spPr/>
      <dgm:t>
        <a:bodyPr/>
        <a:lstStyle/>
        <a:p>
          <a:endParaRPr lang="zh-CN" altLang="en-US"/>
        </a:p>
      </dgm:t>
    </dgm:pt>
    <dgm:pt modelId="{24259279-B2BD-4124-AF18-1D2FE68E0948}" cxnId="{F8B8E27C-4C62-4387-822A-0531818DBCBA}" type="sibTrans">
      <dgm:prSet/>
      <dgm:spPr/>
      <dgm:t>
        <a:bodyPr/>
        <a:lstStyle/>
        <a:p>
          <a:endParaRPr lang="zh-CN" altLang="en-US"/>
        </a:p>
      </dgm:t>
    </dgm:pt>
    <dgm:pt modelId="{DFC6A8F7-8A6B-44AB-86C3-5F144BE70956}" type="pres">
      <dgm:prSet presAssocID="{BEDAD500-16F8-4FC4-99CE-D171118C4B70}" presName="linearFlow" presStyleCnt="0">
        <dgm:presLayoutVars>
          <dgm:dir/>
          <dgm:resizeHandles val="exact"/>
        </dgm:presLayoutVars>
      </dgm:prSet>
      <dgm:spPr/>
    </dgm:pt>
    <dgm:pt modelId="{28F2BE00-9D16-4E1E-B6D3-2D9735213923}" type="pres">
      <dgm:prSet presAssocID="{E8399F38-1B3E-437A-814A-55E50CEC3143}" presName="composite" presStyleCnt="0"/>
      <dgm:spPr/>
    </dgm:pt>
    <dgm:pt modelId="{73BF5B0F-6DC5-46AB-9F15-695D62FC3964}" type="pres">
      <dgm:prSet presAssocID="{E8399F38-1B3E-437A-814A-55E50CEC3143}" presName="imgShp" presStyleLbl="fgImgPlace1" presStyleIdx="0" presStyleCnt="6"/>
      <dgm:spPr/>
    </dgm:pt>
    <dgm:pt modelId="{B5BD3641-9BED-4BAE-AF56-4FF045231663}" type="pres">
      <dgm:prSet presAssocID="{E8399F38-1B3E-437A-814A-55E50CEC3143}" presName="txShp" presStyleLbl="node1" presStyleIdx="0" presStyleCnt="6">
        <dgm:presLayoutVars>
          <dgm:bulletEnabled val="1"/>
        </dgm:presLayoutVars>
      </dgm:prSet>
      <dgm:spPr/>
    </dgm:pt>
    <dgm:pt modelId="{5EDD62FC-8B1A-41DF-AF6C-9CF9B2A2C0B8}" type="pres">
      <dgm:prSet presAssocID="{C1BDAD05-2CDA-4E4E-BB98-1CD4555D7539}" presName="spacing" presStyleCnt="0"/>
      <dgm:spPr/>
    </dgm:pt>
    <dgm:pt modelId="{96889071-E9EA-4081-9BF0-C0FE1E1D1492}" type="pres">
      <dgm:prSet presAssocID="{B2F4814A-AD3E-498D-B8A4-4A68E04D0607}" presName="composite" presStyleCnt="0"/>
      <dgm:spPr/>
    </dgm:pt>
    <dgm:pt modelId="{14FDB4FB-043A-4700-B537-104751808D5B}" type="pres">
      <dgm:prSet presAssocID="{B2F4814A-AD3E-498D-B8A4-4A68E04D0607}" presName="imgShp" presStyleLbl="fgImgPlace1" presStyleIdx="1" presStyleCnt="6"/>
      <dgm:spPr/>
    </dgm:pt>
    <dgm:pt modelId="{283387BA-A203-466E-8824-A1503910477A}" type="pres">
      <dgm:prSet presAssocID="{B2F4814A-AD3E-498D-B8A4-4A68E04D0607}" presName="txShp" presStyleLbl="node1" presStyleIdx="1" presStyleCnt="6">
        <dgm:presLayoutVars>
          <dgm:bulletEnabled val="1"/>
        </dgm:presLayoutVars>
      </dgm:prSet>
      <dgm:spPr/>
    </dgm:pt>
    <dgm:pt modelId="{D87F196D-61D2-4F81-830C-840CD2D1B475}" type="pres">
      <dgm:prSet presAssocID="{55BA085A-C5C6-4F61-889C-897AEBF7D4FE}" presName="spacing" presStyleCnt="0"/>
      <dgm:spPr/>
    </dgm:pt>
    <dgm:pt modelId="{E27E0E95-9FEA-4F3E-A83E-2D7C83A33BEC}" type="pres">
      <dgm:prSet presAssocID="{5EA9B924-0C5E-4997-ABCA-2D0EFE2EF473}" presName="composite" presStyleCnt="0"/>
      <dgm:spPr/>
    </dgm:pt>
    <dgm:pt modelId="{A9F0B5D9-55CA-483B-8C4A-9BD60406CED5}" type="pres">
      <dgm:prSet presAssocID="{5EA9B924-0C5E-4997-ABCA-2D0EFE2EF473}" presName="imgShp" presStyleLbl="fgImgPlace1" presStyleIdx="2" presStyleCnt="6"/>
      <dgm:spPr/>
    </dgm:pt>
    <dgm:pt modelId="{0B96859E-DA63-4F35-A762-4A2776F3FF3D}" type="pres">
      <dgm:prSet presAssocID="{5EA9B924-0C5E-4997-ABCA-2D0EFE2EF473}" presName="txShp" presStyleLbl="node1" presStyleIdx="2" presStyleCnt="6">
        <dgm:presLayoutVars>
          <dgm:bulletEnabled val="1"/>
        </dgm:presLayoutVars>
      </dgm:prSet>
      <dgm:spPr/>
    </dgm:pt>
    <dgm:pt modelId="{97865F28-3600-4D92-873B-BC166CF50A51}" type="pres">
      <dgm:prSet presAssocID="{B916FB6F-CDDA-4213-9ED8-88EFB1A89B43}" presName="spacing" presStyleCnt="0"/>
      <dgm:spPr/>
    </dgm:pt>
    <dgm:pt modelId="{E59E1BFE-8A3F-436F-BC0F-71BEF4CFBDC2}" type="pres">
      <dgm:prSet presAssocID="{9722D621-7138-478A-8022-CB81E102A766}" presName="composite" presStyleCnt="0"/>
      <dgm:spPr/>
    </dgm:pt>
    <dgm:pt modelId="{68732387-CEFC-44AB-A607-70651321EAB1}" type="pres">
      <dgm:prSet presAssocID="{9722D621-7138-478A-8022-CB81E102A766}" presName="imgShp" presStyleLbl="fgImgPlace1" presStyleIdx="3" presStyleCnt="6"/>
      <dgm:spPr/>
    </dgm:pt>
    <dgm:pt modelId="{15D862FC-30D5-4683-88D2-B7088B6DA8A2}" type="pres">
      <dgm:prSet presAssocID="{9722D621-7138-478A-8022-CB81E102A766}" presName="txShp" presStyleLbl="node1" presStyleIdx="3" presStyleCnt="6">
        <dgm:presLayoutVars>
          <dgm:bulletEnabled val="1"/>
        </dgm:presLayoutVars>
      </dgm:prSet>
      <dgm:spPr/>
    </dgm:pt>
    <dgm:pt modelId="{D7AA8A5D-970B-4163-BA6A-46DEA62E67C7}" type="pres">
      <dgm:prSet presAssocID="{CADC22D5-5E96-41EF-A485-22D547EFFC47}" presName="spacing" presStyleCnt="0"/>
      <dgm:spPr/>
    </dgm:pt>
    <dgm:pt modelId="{6F95ABC8-AEBA-4B03-9EC6-F7FE6875CCD9}" type="pres">
      <dgm:prSet presAssocID="{CA241B77-292E-4F03-82F0-A35BA7FF2E78}" presName="composite" presStyleCnt="0"/>
      <dgm:spPr/>
    </dgm:pt>
    <dgm:pt modelId="{046F371F-EFF5-46C9-B103-90989D702370}" type="pres">
      <dgm:prSet presAssocID="{CA241B77-292E-4F03-82F0-A35BA7FF2E78}" presName="imgShp" presStyleLbl="fgImgPlace1" presStyleIdx="4" presStyleCnt="6"/>
      <dgm:spPr/>
    </dgm:pt>
    <dgm:pt modelId="{835B691C-5DC0-4502-88F5-026B47F24648}" type="pres">
      <dgm:prSet presAssocID="{CA241B77-292E-4F03-82F0-A35BA7FF2E78}" presName="txShp" presStyleLbl="node1" presStyleIdx="4" presStyleCnt="6">
        <dgm:presLayoutVars>
          <dgm:bulletEnabled val="1"/>
        </dgm:presLayoutVars>
      </dgm:prSet>
      <dgm:spPr/>
    </dgm:pt>
    <dgm:pt modelId="{2B19395C-8169-43EA-B6DB-42B5B75848CF}" type="pres">
      <dgm:prSet presAssocID="{AF5EFC47-9CE2-4ACA-BEFE-EFBA78BFC0A1}" presName="spacing" presStyleCnt="0"/>
      <dgm:spPr/>
    </dgm:pt>
    <dgm:pt modelId="{86B2054A-3652-4AB9-B87D-61286A542DCD}" type="pres">
      <dgm:prSet presAssocID="{FB1D2ACB-8EF0-4BF7-8258-1C06C9C4A7C5}" presName="composite" presStyleCnt="0"/>
      <dgm:spPr/>
    </dgm:pt>
    <dgm:pt modelId="{11C72928-EBB3-46E4-A018-C5FEB210ED8C}" type="pres">
      <dgm:prSet presAssocID="{FB1D2ACB-8EF0-4BF7-8258-1C06C9C4A7C5}" presName="imgShp" presStyleLbl="fgImgPlace1" presStyleIdx="5" presStyleCnt="6"/>
      <dgm:spPr/>
    </dgm:pt>
    <dgm:pt modelId="{AF840E7C-C56C-42D6-B07F-C38E97A57B64}" type="pres">
      <dgm:prSet presAssocID="{FB1D2ACB-8EF0-4BF7-8258-1C06C9C4A7C5}" presName="txShp" presStyleLbl="node1" presStyleIdx="5" presStyleCnt="6">
        <dgm:presLayoutVars>
          <dgm:bulletEnabled val="1"/>
        </dgm:presLayoutVars>
      </dgm:prSet>
      <dgm:spPr/>
    </dgm:pt>
  </dgm:ptLst>
  <dgm:cxnLst>
    <dgm:cxn modelId="{6E1E4F09-5290-4C37-A5F9-687B78378059}" srcId="{BEDAD500-16F8-4FC4-99CE-D171118C4B70}" destId="{CA241B77-292E-4F03-82F0-A35BA7FF2E78}" srcOrd="4" destOrd="0" parTransId="{B38268B3-3B09-4308-8692-30F0AE55BB90}" sibTransId="{AF5EFC47-9CE2-4ACA-BEFE-EFBA78BFC0A1}"/>
    <dgm:cxn modelId="{CE364618-8AB2-41F8-B754-5521F327DD99}" type="presOf" srcId="{CA241B77-292E-4F03-82F0-A35BA7FF2E78}" destId="{835B691C-5DC0-4502-88F5-026B47F24648}" srcOrd="0" destOrd="0" presId="urn:microsoft.com/office/officeart/2005/8/layout/vList3#1"/>
    <dgm:cxn modelId="{3D00C538-EC6C-41C1-89EF-AA8F8CA3D588}" type="presOf" srcId="{BEDAD500-16F8-4FC4-99CE-D171118C4B70}" destId="{DFC6A8F7-8A6B-44AB-86C3-5F144BE70956}" srcOrd="0" destOrd="0" presId="urn:microsoft.com/office/officeart/2005/8/layout/vList3#1"/>
    <dgm:cxn modelId="{8C13C266-818C-4271-8443-1747D18AF2ED}" type="presOf" srcId="{FB1D2ACB-8EF0-4BF7-8258-1C06C9C4A7C5}" destId="{AF840E7C-C56C-42D6-B07F-C38E97A57B64}" srcOrd="0" destOrd="0" presId="urn:microsoft.com/office/officeart/2005/8/layout/vList3#1"/>
    <dgm:cxn modelId="{B62BB148-FF2B-4BDD-8593-13FB41B8ACB3}" srcId="{BEDAD500-16F8-4FC4-99CE-D171118C4B70}" destId="{5EA9B924-0C5E-4997-ABCA-2D0EFE2EF473}" srcOrd="2" destOrd="0" parTransId="{4368F391-433D-434A-A4F1-FA4660A19B20}" sibTransId="{B916FB6F-CDDA-4213-9ED8-88EFB1A89B43}"/>
    <dgm:cxn modelId="{4A6C9D78-0ABE-482E-8B4C-D52D82977169}" type="presOf" srcId="{5EA9B924-0C5E-4997-ABCA-2D0EFE2EF473}" destId="{0B96859E-DA63-4F35-A762-4A2776F3FF3D}" srcOrd="0" destOrd="0" presId="urn:microsoft.com/office/officeart/2005/8/layout/vList3#1"/>
    <dgm:cxn modelId="{E8BB2E7A-AE90-4AC8-95BB-070057FAF3C4}" type="presOf" srcId="{E8399F38-1B3E-437A-814A-55E50CEC3143}" destId="{B5BD3641-9BED-4BAE-AF56-4FF045231663}" srcOrd="0" destOrd="0" presId="urn:microsoft.com/office/officeart/2005/8/layout/vList3#1"/>
    <dgm:cxn modelId="{D3519C7A-0B07-4AFE-A953-3B1F1D28E9E0}" srcId="{BEDAD500-16F8-4FC4-99CE-D171118C4B70}" destId="{B2F4814A-AD3E-498D-B8A4-4A68E04D0607}" srcOrd="1" destOrd="0" parTransId="{74569632-B5D9-428C-9534-54A4D3AA1E9A}" sibTransId="{55BA085A-C5C6-4F61-889C-897AEBF7D4FE}"/>
    <dgm:cxn modelId="{F8B8E27C-4C62-4387-822A-0531818DBCBA}" srcId="{BEDAD500-16F8-4FC4-99CE-D171118C4B70}" destId="{FB1D2ACB-8EF0-4BF7-8258-1C06C9C4A7C5}" srcOrd="5" destOrd="0" parTransId="{A46061EC-3648-4212-B625-A65C431DE567}" sibTransId="{24259279-B2BD-4124-AF18-1D2FE68E0948}"/>
    <dgm:cxn modelId="{F95637A7-5190-4A43-B5B9-E163C7CA298E}" type="presOf" srcId="{9722D621-7138-478A-8022-CB81E102A766}" destId="{15D862FC-30D5-4683-88D2-B7088B6DA8A2}" srcOrd="0" destOrd="0" presId="urn:microsoft.com/office/officeart/2005/8/layout/vList3#1"/>
    <dgm:cxn modelId="{BA91AEB7-F10B-460E-BF23-4B19F25FC051}" srcId="{BEDAD500-16F8-4FC4-99CE-D171118C4B70}" destId="{9722D621-7138-478A-8022-CB81E102A766}" srcOrd="3" destOrd="0" parTransId="{39C8B759-FB60-4FE8-BD07-E3902656A956}" sibTransId="{CADC22D5-5E96-41EF-A485-22D547EFFC47}"/>
    <dgm:cxn modelId="{774873B8-275D-4299-BDE1-2C23A3DDEBB8}" srcId="{BEDAD500-16F8-4FC4-99CE-D171118C4B70}" destId="{E8399F38-1B3E-437A-814A-55E50CEC3143}" srcOrd="0" destOrd="0" parTransId="{D44BE7C3-B5A6-4ED5-A527-6BFCF4EE7980}" sibTransId="{C1BDAD05-2CDA-4E4E-BB98-1CD4555D7539}"/>
    <dgm:cxn modelId="{096360F5-638A-4F76-81CD-CA0B5A57DA11}" type="presOf" srcId="{B2F4814A-AD3E-498D-B8A4-4A68E04D0607}" destId="{283387BA-A203-466E-8824-A1503910477A}" srcOrd="0" destOrd="0" presId="urn:microsoft.com/office/officeart/2005/8/layout/vList3#1"/>
    <dgm:cxn modelId="{C8AECB7C-B7A7-4872-B8DA-163ADC3F0CA3}" type="presParOf" srcId="{DFC6A8F7-8A6B-44AB-86C3-5F144BE70956}" destId="{28F2BE00-9D16-4E1E-B6D3-2D9735213923}" srcOrd="0" destOrd="0" presId="urn:microsoft.com/office/officeart/2005/8/layout/vList3#1"/>
    <dgm:cxn modelId="{3CCB3979-3B12-422D-BDF0-60A49BA0714B}" type="presParOf" srcId="{28F2BE00-9D16-4E1E-B6D3-2D9735213923}" destId="{73BF5B0F-6DC5-46AB-9F15-695D62FC3964}" srcOrd="0" destOrd="0" presId="urn:microsoft.com/office/officeart/2005/8/layout/vList3#1"/>
    <dgm:cxn modelId="{AA7AEB26-C87C-4E2A-9022-44D91BA63AC3}" type="presParOf" srcId="{28F2BE00-9D16-4E1E-B6D3-2D9735213923}" destId="{B5BD3641-9BED-4BAE-AF56-4FF045231663}" srcOrd="1" destOrd="0" presId="urn:microsoft.com/office/officeart/2005/8/layout/vList3#1"/>
    <dgm:cxn modelId="{11AD099C-9AF2-4599-AF26-FA6CF6B927EB}" type="presParOf" srcId="{DFC6A8F7-8A6B-44AB-86C3-5F144BE70956}" destId="{5EDD62FC-8B1A-41DF-AF6C-9CF9B2A2C0B8}" srcOrd="1" destOrd="0" presId="urn:microsoft.com/office/officeart/2005/8/layout/vList3#1"/>
    <dgm:cxn modelId="{9FF2ED18-9647-421D-AB10-7BFEBB2BA342}" type="presParOf" srcId="{DFC6A8F7-8A6B-44AB-86C3-5F144BE70956}" destId="{96889071-E9EA-4081-9BF0-C0FE1E1D1492}" srcOrd="2" destOrd="0" presId="urn:microsoft.com/office/officeart/2005/8/layout/vList3#1"/>
    <dgm:cxn modelId="{0CA67816-63D1-4E71-8BA5-6C17E3603B3B}" type="presParOf" srcId="{96889071-E9EA-4081-9BF0-C0FE1E1D1492}" destId="{14FDB4FB-043A-4700-B537-104751808D5B}" srcOrd="0" destOrd="0" presId="urn:microsoft.com/office/officeart/2005/8/layout/vList3#1"/>
    <dgm:cxn modelId="{1A0095B1-6EB0-4D57-90A0-A5CD96D1536E}" type="presParOf" srcId="{96889071-E9EA-4081-9BF0-C0FE1E1D1492}" destId="{283387BA-A203-466E-8824-A1503910477A}" srcOrd="1" destOrd="0" presId="urn:microsoft.com/office/officeart/2005/8/layout/vList3#1"/>
    <dgm:cxn modelId="{33AF2A30-5224-4DB6-ADB4-DE33FB6606BC}" type="presParOf" srcId="{DFC6A8F7-8A6B-44AB-86C3-5F144BE70956}" destId="{D87F196D-61D2-4F81-830C-840CD2D1B475}" srcOrd="3" destOrd="0" presId="urn:microsoft.com/office/officeart/2005/8/layout/vList3#1"/>
    <dgm:cxn modelId="{CCAC94E9-41FF-4500-B68C-AE19B9768A3A}" type="presParOf" srcId="{DFC6A8F7-8A6B-44AB-86C3-5F144BE70956}" destId="{E27E0E95-9FEA-4F3E-A83E-2D7C83A33BEC}" srcOrd="4" destOrd="0" presId="urn:microsoft.com/office/officeart/2005/8/layout/vList3#1"/>
    <dgm:cxn modelId="{9E5930CB-C72F-4A91-A17D-FFB798E7F421}" type="presParOf" srcId="{E27E0E95-9FEA-4F3E-A83E-2D7C83A33BEC}" destId="{A9F0B5D9-55CA-483B-8C4A-9BD60406CED5}" srcOrd="0" destOrd="0" presId="urn:microsoft.com/office/officeart/2005/8/layout/vList3#1"/>
    <dgm:cxn modelId="{278A5210-BC1D-4F76-B927-566E063ED194}" type="presParOf" srcId="{E27E0E95-9FEA-4F3E-A83E-2D7C83A33BEC}" destId="{0B96859E-DA63-4F35-A762-4A2776F3FF3D}" srcOrd="1" destOrd="0" presId="urn:microsoft.com/office/officeart/2005/8/layout/vList3#1"/>
    <dgm:cxn modelId="{D6AAC8F5-CDF5-4C14-B8C2-22A72F79925F}" type="presParOf" srcId="{DFC6A8F7-8A6B-44AB-86C3-5F144BE70956}" destId="{97865F28-3600-4D92-873B-BC166CF50A51}" srcOrd="5" destOrd="0" presId="urn:microsoft.com/office/officeart/2005/8/layout/vList3#1"/>
    <dgm:cxn modelId="{60290D20-5B46-4167-B8AD-012099CAAAA3}" type="presParOf" srcId="{DFC6A8F7-8A6B-44AB-86C3-5F144BE70956}" destId="{E59E1BFE-8A3F-436F-BC0F-71BEF4CFBDC2}" srcOrd="6" destOrd="0" presId="urn:microsoft.com/office/officeart/2005/8/layout/vList3#1"/>
    <dgm:cxn modelId="{1F15467F-9AED-41B4-9149-A5A942DCEF49}" type="presParOf" srcId="{E59E1BFE-8A3F-436F-BC0F-71BEF4CFBDC2}" destId="{68732387-CEFC-44AB-A607-70651321EAB1}" srcOrd="0" destOrd="0" presId="urn:microsoft.com/office/officeart/2005/8/layout/vList3#1"/>
    <dgm:cxn modelId="{99189669-BB33-47A6-A973-543E43BF3F1C}" type="presParOf" srcId="{E59E1BFE-8A3F-436F-BC0F-71BEF4CFBDC2}" destId="{15D862FC-30D5-4683-88D2-B7088B6DA8A2}" srcOrd="1" destOrd="0" presId="urn:microsoft.com/office/officeart/2005/8/layout/vList3#1"/>
    <dgm:cxn modelId="{0765DB6B-ED6B-4554-ABC6-702DD26E748D}" type="presParOf" srcId="{DFC6A8F7-8A6B-44AB-86C3-5F144BE70956}" destId="{D7AA8A5D-970B-4163-BA6A-46DEA62E67C7}" srcOrd="7" destOrd="0" presId="urn:microsoft.com/office/officeart/2005/8/layout/vList3#1"/>
    <dgm:cxn modelId="{3D52BC98-3351-4B1D-A38C-D4DBA8275054}" type="presParOf" srcId="{DFC6A8F7-8A6B-44AB-86C3-5F144BE70956}" destId="{6F95ABC8-AEBA-4B03-9EC6-F7FE6875CCD9}" srcOrd="8" destOrd="0" presId="urn:microsoft.com/office/officeart/2005/8/layout/vList3#1"/>
    <dgm:cxn modelId="{A2341231-B7DD-424A-87E7-7FF092D3E932}" type="presParOf" srcId="{6F95ABC8-AEBA-4B03-9EC6-F7FE6875CCD9}" destId="{046F371F-EFF5-46C9-B103-90989D702370}" srcOrd="0" destOrd="0" presId="urn:microsoft.com/office/officeart/2005/8/layout/vList3#1"/>
    <dgm:cxn modelId="{7F3456E0-7442-4A6D-A6F3-D9D5BF402FA9}" type="presParOf" srcId="{6F95ABC8-AEBA-4B03-9EC6-F7FE6875CCD9}" destId="{835B691C-5DC0-4502-88F5-026B47F24648}" srcOrd="1" destOrd="0" presId="urn:microsoft.com/office/officeart/2005/8/layout/vList3#1"/>
    <dgm:cxn modelId="{34EE894F-8A08-4424-B2B7-B112647448A0}" type="presParOf" srcId="{DFC6A8F7-8A6B-44AB-86C3-5F144BE70956}" destId="{2B19395C-8169-43EA-B6DB-42B5B75848CF}" srcOrd="9" destOrd="0" presId="urn:microsoft.com/office/officeart/2005/8/layout/vList3#1"/>
    <dgm:cxn modelId="{62C28DBA-256D-48A2-A9F6-63F88186ECD3}" type="presParOf" srcId="{DFC6A8F7-8A6B-44AB-86C3-5F144BE70956}" destId="{86B2054A-3652-4AB9-B87D-61286A542DCD}" srcOrd="10" destOrd="0" presId="urn:microsoft.com/office/officeart/2005/8/layout/vList3#1"/>
    <dgm:cxn modelId="{A020AC56-7EA6-4C9E-94DB-6169219DFC3F}" type="presParOf" srcId="{86B2054A-3652-4AB9-B87D-61286A542DCD}" destId="{11C72928-EBB3-46E4-A018-C5FEB210ED8C}" srcOrd="0" destOrd="0" presId="urn:microsoft.com/office/officeart/2005/8/layout/vList3#1"/>
    <dgm:cxn modelId="{485D6D8A-73B1-48E2-9D1E-131A199883B2}" type="presParOf" srcId="{86B2054A-3652-4AB9-B87D-61286A542DCD}" destId="{AF840E7C-C56C-42D6-B07F-C38E97A57B64}" srcOrd="1" destOrd="0" presId="urn:microsoft.com/office/officeart/2005/8/layout/vList3#1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BD3641-9BED-4BAE-AF56-4FF045231663}">
      <dsp:nvSpPr>
        <dsp:cNvPr id="0" name=""/>
        <dsp:cNvSpPr/>
      </dsp:nvSpPr>
      <dsp:spPr>
        <a:xfrm rot="10800000">
          <a:off x="1192589" y="3683"/>
          <a:ext cx="4053840" cy="686038"/>
        </a:xfrm>
        <a:prstGeom prst="homePlat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2524" tIns="121920" rIns="227584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200" kern="12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质量意识</a:t>
          </a:r>
        </a:p>
      </dsp:txBody>
      <dsp:txXfrm rot="10800000">
        <a:off x="1364098" y="3683"/>
        <a:ext cx="3882331" cy="686038"/>
      </dsp:txXfrm>
    </dsp:sp>
    <dsp:sp modelId="{73BF5B0F-6DC5-46AB-9F15-695D62FC3964}">
      <dsp:nvSpPr>
        <dsp:cNvPr id="0" name=""/>
        <dsp:cNvSpPr/>
      </dsp:nvSpPr>
      <dsp:spPr>
        <a:xfrm>
          <a:off x="849570" y="3683"/>
          <a:ext cx="686038" cy="686038"/>
        </a:xfrm>
        <a:prstGeom prst="ellipse">
          <a:avLst/>
        </a:prstGeom>
        <a:solidFill>
          <a:schemeClr val="accent2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283387BA-A203-466E-8824-A1503910477A}">
      <dsp:nvSpPr>
        <dsp:cNvPr id="0" name=""/>
        <dsp:cNvSpPr/>
      </dsp:nvSpPr>
      <dsp:spPr>
        <a:xfrm rot="10800000">
          <a:off x="1192589" y="894509"/>
          <a:ext cx="4053840" cy="686038"/>
        </a:xfrm>
        <a:prstGeom prst="homePlate">
          <a:avLst/>
        </a:prstGeom>
        <a:gradFill rotWithShape="0">
          <a:gsLst>
            <a:gs pos="0">
              <a:schemeClr val="accent2">
                <a:hueOff val="-98598"/>
                <a:satOff val="6050"/>
                <a:lumOff val="-125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98598"/>
                <a:satOff val="6050"/>
                <a:lumOff val="-125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98598"/>
                <a:satOff val="6050"/>
                <a:lumOff val="-125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2524" tIns="121920" rIns="227584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200" kern="12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求实意识</a:t>
          </a:r>
        </a:p>
      </dsp:txBody>
      <dsp:txXfrm rot="10800000">
        <a:off x="1364098" y="894509"/>
        <a:ext cx="3882331" cy="686038"/>
      </dsp:txXfrm>
    </dsp:sp>
    <dsp:sp modelId="{14FDB4FB-043A-4700-B537-104751808D5B}">
      <dsp:nvSpPr>
        <dsp:cNvPr id="0" name=""/>
        <dsp:cNvSpPr/>
      </dsp:nvSpPr>
      <dsp:spPr>
        <a:xfrm>
          <a:off x="849570" y="894509"/>
          <a:ext cx="686038" cy="686038"/>
        </a:xfrm>
        <a:prstGeom prst="ellipse">
          <a:avLst/>
        </a:prstGeom>
        <a:solidFill>
          <a:schemeClr val="accent2">
            <a:tint val="50000"/>
            <a:hueOff val="-67405"/>
            <a:satOff val="4451"/>
            <a:lumOff val="266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0B96859E-DA63-4F35-A762-4A2776F3FF3D}">
      <dsp:nvSpPr>
        <dsp:cNvPr id="0" name=""/>
        <dsp:cNvSpPr/>
      </dsp:nvSpPr>
      <dsp:spPr>
        <a:xfrm rot="10800000">
          <a:off x="1192589" y="1785334"/>
          <a:ext cx="4053840" cy="686038"/>
        </a:xfrm>
        <a:prstGeom prst="homePlate">
          <a:avLst/>
        </a:prstGeom>
        <a:gradFill rotWithShape="0">
          <a:gsLst>
            <a:gs pos="0">
              <a:schemeClr val="accent2">
                <a:hueOff val="-197196"/>
                <a:satOff val="12101"/>
                <a:lumOff val="-251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197196"/>
                <a:satOff val="12101"/>
                <a:lumOff val="-251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197196"/>
                <a:satOff val="12101"/>
                <a:lumOff val="-251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2524" tIns="121920" rIns="227584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200" kern="12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进取意识</a:t>
          </a:r>
        </a:p>
      </dsp:txBody>
      <dsp:txXfrm rot="10800000">
        <a:off x="1364098" y="1785334"/>
        <a:ext cx="3882331" cy="686038"/>
      </dsp:txXfrm>
    </dsp:sp>
    <dsp:sp modelId="{A9F0B5D9-55CA-483B-8C4A-9BD60406CED5}">
      <dsp:nvSpPr>
        <dsp:cNvPr id="0" name=""/>
        <dsp:cNvSpPr/>
      </dsp:nvSpPr>
      <dsp:spPr>
        <a:xfrm>
          <a:off x="849570" y="1785334"/>
          <a:ext cx="686038" cy="686038"/>
        </a:xfrm>
        <a:prstGeom prst="ellipse">
          <a:avLst/>
        </a:prstGeom>
        <a:solidFill>
          <a:schemeClr val="accent2">
            <a:tint val="50000"/>
            <a:hueOff val="-134810"/>
            <a:satOff val="8902"/>
            <a:lumOff val="53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15D862FC-30D5-4683-88D2-B7088B6DA8A2}">
      <dsp:nvSpPr>
        <dsp:cNvPr id="0" name=""/>
        <dsp:cNvSpPr/>
      </dsp:nvSpPr>
      <dsp:spPr>
        <a:xfrm rot="10800000">
          <a:off x="1192589" y="2676160"/>
          <a:ext cx="4053840" cy="686038"/>
        </a:xfrm>
        <a:prstGeom prst="homePlate">
          <a:avLst/>
        </a:prstGeom>
        <a:gradFill rotWithShape="0">
          <a:gsLst>
            <a:gs pos="0">
              <a:schemeClr val="accent2">
                <a:hueOff val="-295794"/>
                <a:satOff val="18151"/>
                <a:lumOff val="-376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295794"/>
                <a:satOff val="18151"/>
                <a:lumOff val="-376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295794"/>
                <a:satOff val="18151"/>
                <a:lumOff val="-376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2524" tIns="121920" rIns="227584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200" kern="12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团队意识</a:t>
          </a:r>
        </a:p>
      </dsp:txBody>
      <dsp:txXfrm rot="10800000">
        <a:off x="1364098" y="2676160"/>
        <a:ext cx="3882331" cy="686038"/>
      </dsp:txXfrm>
    </dsp:sp>
    <dsp:sp modelId="{68732387-CEFC-44AB-A607-70651321EAB1}">
      <dsp:nvSpPr>
        <dsp:cNvPr id="0" name=""/>
        <dsp:cNvSpPr/>
      </dsp:nvSpPr>
      <dsp:spPr>
        <a:xfrm>
          <a:off x="849570" y="2676160"/>
          <a:ext cx="686038" cy="686038"/>
        </a:xfrm>
        <a:prstGeom prst="ellipse">
          <a:avLst/>
        </a:prstGeom>
        <a:solidFill>
          <a:schemeClr val="accent2">
            <a:tint val="50000"/>
            <a:hueOff val="-202215"/>
            <a:satOff val="13353"/>
            <a:lumOff val="799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835B691C-5DC0-4502-88F5-026B47F24648}">
      <dsp:nvSpPr>
        <dsp:cNvPr id="0" name=""/>
        <dsp:cNvSpPr/>
      </dsp:nvSpPr>
      <dsp:spPr>
        <a:xfrm rot="10800000">
          <a:off x="1192589" y="3566985"/>
          <a:ext cx="4053840" cy="686038"/>
        </a:xfrm>
        <a:prstGeom prst="homePlate">
          <a:avLst/>
        </a:prstGeom>
        <a:gradFill rotWithShape="0">
          <a:gsLst>
            <a:gs pos="0">
              <a:schemeClr val="accent2">
                <a:hueOff val="-394392"/>
                <a:satOff val="24202"/>
                <a:lumOff val="-501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394392"/>
                <a:satOff val="24202"/>
                <a:lumOff val="-501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394392"/>
                <a:satOff val="24202"/>
                <a:lumOff val="-501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2524" tIns="121920" rIns="227584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200" kern="12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时间意识</a:t>
          </a:r>
        </a:p>
      </dsp:txBody>
      <dsp:txXfrm rot="10800000">
        <a:off x="1364098" y="3566985"/>
        <a:ext cx="3882331" cy="686038"/>
      </dsp:txXfrm>
    </dsp:sp>
    <dsp:sp modelId="{046F371F-EFF5-46C9-B103-90989D702370}">
      <dsp:nvSpPr>
        <dsp:cNvPr id="0" name=""/>
        <dsp:cNvSpPr/>
      </dsp:nvSpPr>
      <dsp:spPr>
        <a:xfrm>
          <a:off x="849570" y="3566985"/>
          <a:ext cx="686038" cy="686038"/>
        </a:xfrm>
        <a:prstGeom prst="ellipse">
          <a:avLst/>
        </a:prstGeom>
        <a:solidFill>
          <a:schemeClr val="accent2">
            <a:tint val="50000"/>
            <a:hueOff val="-269620"/>
            <a:satOff val="17804"/>
            <a:lumOff val="1066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F840E7C-C56C-42D6-B07F-C38E97A57B64}">
      <dsp:nvSpPr>
        <dsp:cNvPr id="0" name=""/>
        <dsp:cNvSpPr/>
      </dsp:nvSpPr>
      <dsp:spPr>
        <a:xfrm rot="10800000">
          <a:off x="1192589" y="4457811"/>
          <a:ext cx="4053840" cy="686038"/>
        </a:xfrm>
        <a:prstGeom prst="homePlate">
          <a:avLst/>
        </a:prstGeom>
        <a:gradFill rotWithShape="0">
          <a:gsLst>
            <a:gs pos="0">
              <a:schemeClr val="accent2">
                <a:hueOff val="-492990"/>
                <a:satOff val="30252"/>
                <a:lumOff val="-627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492990"/>
                <a:satOff val="30252"/>
                <a:lumOff val="-627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492990"/>
                <a:satOff val="30252"/>
                <a:lumOff val="-627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2524" tIns="121920" rIns="227584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200" kern="12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沟通意识</a:t>
          </a:r>
        </a:p>
      </dsp:txBody>
      <dsp:txXfrm rot="10800000">
        <a:off x="1364098" y="4457811"/>
        <a:ext cx="3882331" cy="686038"/>
      </dsp:txXfrm>
    </dsp:sp>
    <dsp:sp modelId="{11C72928-EBB3-46E4-A018-C5FEB210ED8C}">
      <dsp:nvSpPr>
        <dsp:cNvPr id="0" name=""/>
        <dsp:cNvSpPr/>
      </dsp:nvSpPr>
      <dsp:spPr>
        <a:xfrm>
          <a:off x="849570" y="4457811"/>
          <a:ext cx="686038" cy="686038"/>
        </a:xfrm>
        <a:prstGeom prst="ellipse">
          <a:avLst/>
        </a:prstGeom>
        <a:solidFill>
          <a:schemeClr val="accent2">
            <a:tint val="50000"/>
            <a:hueOff val="-337025"/>
            <a:satOff val="22255"/>
            <a:lumOff val="133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#1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>
          <dgm:prSet csTypeId="urn:microsoft.com/office/officeart/2005/8/colors/accent6_5"/>
        </dgm:pt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type="homePlate" r:blip="" rot="180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#1">
  <dgm:title val=""/>
  <dgm:desc val=""/>
  <dgm:catLst>
    <dgm:cat type="simple" pri="104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135"/>
          </a:xfrm>
          <a:prstGeom prst="rect">
            <a:avLst/>
          </a:prstGeom>
        </p:spPr>
        <p:txBody>
          <a:bodyPr vert="horz" lIns="95568" tIns="47784" rIns="95568" bIns="47784" rtlCol="0"/>
          <a:lstStyle>
            <a:lvl1pPr algn="l">
              <a:defRPr sz="13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135"/>
          </a:xfrm>
          <a:prstGeom prst="rect">
            <a:avLst/>
          </a:prstGeom>
        </p:spPr>
        <p:txBody>
          <a:bodyPr vert="horz" lIns="95568" tIns="47784" rIns="95568" bIns="47784" rtlCol="0"/>
          <a:lstStyle>
            <a:lvl1pPr algn="r">
              <a:defRPr sz="1300"/>
            </a:lvl1pPr>
          </a:lstStyle>
          <a:p>
            <a:fld id="{5F5749F2-135A-5948-AC6C-E005E12361F7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4713" cy="33512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568" tIns="47784" rIns="95568" bIns="47784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79768" y="4777958"/>
            <a:ext cx="5438140" cy="3909239"/>
          </a:xfrm>
          <a:prstGeom prst="rect">
            <a:avLst/>
          </a:prstGeom>
        </p:spPr>
        <p:txBody>
          <a:bodyPr vert="horz" lIns="95568" tIns="47784" rIns="95568" bIns="47784" rtlCol="0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430092"/>
            <a:ext cx="2945659" cy="498134"/>
          </a:xfrm>
          <a:prstGeom prst="rect">
            <a:avLst/>
          </a:prstGeom>
        </p:spPr>
        <p:txBody>
          <a:bodyPr vert="horz" lIns="95568" tIns="47784" rIns="95568" bIns="47784" rtlCol="0" anchor="b"/>
          <a:lstStyle>
            <a:lvl1pPr algn="l">
              <a:defRPr sz="13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50443" y="9430092"/>
            <a:ext cx="2945659" cy="498134"/>
          </a:xfrm>
          <a:prstGeom prst="rect">
            <a:avLst/>
          </a:prstGeom>
        </p:spPr>
        <p:txBody>
          <a:bodyPr vert="horz" lIns="95568" tIns="47784" rIns="95568" bIns="47784" rtlCol="0" anchor="b"/>
          <a:lstStyle>
            <a:lvl1pPr algn="r">
              <a:defRPr sz="1300"/>
            </a:lvl1pPr>
          </a:lstStyle>
          <a:p>
            <a:fld id="{969FFA8E-D9E9-E741-82C8-0C0D232BBE75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FFA8E-D9E9-E741-82C8-0C0D232BBE75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1.vml"/><Relationship Id="rId4" Type="http://schemas.openxmlformats.org/officeDocument/2006/relationships/image" Target="../media/image1.png"/><Relationship Id="rId3" Type="http://schemas.openxmlformats.org/officeDocument/2006/relationships/image" Target="../media/image2.emf"/><Relationship Id="rId2" Type="http://schemas.openxmlformats.org/officeDocument/2006/relationships/oleObject" Target="../embeddings/oleObject1.bin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2.vml"/><Relationship Id="rId4" Type="http://schemas.openxmlformats.org/officeDocument/2006/relationships/image" Target="../media/image2.emf"/><Relationship Id="rId3" Type="http://schemas.openxmlformats.org/officeDocument/2006/relationships/oleObject" Target="../embeddings/oleObject2.bin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总标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513568" y="-10778"/>
            <a:ext cx="3682652" cy="19019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013255" y="3119525"/>
            <a:ext cx="9144001" cy="797572"/>
          </a:xfrm>
        </p:spPr>
        <p:txBody>
          <a:bodyPr anchor="t" anchorCtr="0">
            <a:noAutofit/>
          </a:bodyPr>
          <a:lstStyle>
            <a:lvl1pPr algn="l">
              <a:defRPr sz="6000" baseline="0">
                <a:latin typeface="+mn-ea"/>
                <a:ea typeface="+mn-ea"/>
              </a:defRPr>
            </a:lvl1pPr>
          </a:lstStyle>
          <a:p>
            <a:r>
              <a:rPr kumimoji="1" lang="zh-CN" altLang="en-US" dirty="0"/>
              <a:t>单击此处输入标题</a:t>
            </a:r>
            <a:endParaRPr kumimoji="1"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013256" y="4015949"/>
            <a:ext cx="9144000" cy="481914"/>
          </a:xfrm>
        </p:spPr>
        <p:txBody>
          <a:bodyPr anchor="ctr" anchorCtr="0"/>
          <a:lstStyle>
            <a:lvl1pPr marL="0" indent="0" algn="l">
              <a:buNone/>
              <a:defRPr sz="2400" baseline="0">
                <a:latin typeface="+mn-ea"/>
                <a:ea typeface="+mn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 dirty="0"/>
              <a:t>单击此处输入副标题</a:t>
            </a:r>
            <a:endParaRPr kumimoji="1" lang="zh-CN" altLang="en-US" dirty="0"/>
          </a:p>
        </p:txBody>
      </p:sp>
      <p:sp>
        <p:nvSpPr>
          <p:cNvPr id="13" name="矩形 12"/>
          <p:cNvSpPr/>
          <p:nvPr userDrawn="1"/>
        </p:nvSpPr>
        <p:spPr>
          <a:xfrm>
            <a:off x="4196220" y="0"/>
            <a:ext cx="2474259" cy="17941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496675" y="188595"/>
            <a:ext cx="694690" cy="376555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0"/>
            <a:ext cx="2844800" cy="365125"/>
          </a:xfrm>
        </p:spPr>
        <p:txBody>
          <a:bodyPr/>
          <a:lstStyle/>
          <a:p>
            <a:fld id="{4EBEE365-E767-4392-BF69-8A572F3A020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0"/>
            <a:ext cx="3860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0"/>
            <a:ext cx="2844800" cy="365125"/>
          </a:xfrm>
        </p:spPr>
        <p:txBody>
          <a:bodyPr/>
          <a:lstStyle/>
          <a:p>
            <a:fld id="{ACD7A4ED-844F-416D-ACF2-65667F64A9C0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29147" y="274955"/>
            <a:ext cx="1053253" cy="490220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16"/>
          <p:cNvSpPr>
            <a:spLocks noGrp="1"/>
          </p:cNvSpPr>
          <p:nvPr>
            <p:ph type="title" hasCustomPrompt="1"/>
          </p:nvPr>
        </p:nvSpPr>
        <p:spPr bwMode="gray">
          <a:xfrm>
            <a:off x="548783" y="2048256"/>
            <a:ext cx="8725648" cy="1581912"/>
          </a:xfrm>
          <a:prstGeom prst="rect">
            <a:avLst/>
          </a:prstGeom>
        </p:spPr>
        <p:txBody>
          <a:bodyPr lIns="0" tIns="60949" rIns="121899" bIns="60949" anchor="b" anchorCtr="0"/>
          <a:lstStyle>
            <a:lvl1pPr marL="0" algn="l" defTabSz="1218565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lang="en-US" sz="6000" b="0" kern="1200" cap="none" spc="0" baseline="0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text, two lines maximum</a:t>
            </a:r>
            <a:endParaRPr lang="en-US" dirty="0"/>
          </a:p>
        </p:txBody>
      </p:sp>
      <p:sp>
        <p:nvSpPr>
          <p:cNvPr id="55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548783" y="4059936"/>
            <a:ext cx="8716502" cy="457200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l" defTabSz="12185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b="0" kern="1200" cap="none" spc="0" baseline="0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  <a:lvl2pPr marL="609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1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7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3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5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1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 placeholder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548783" y="4800600"/>
            <a:ext cx="6411614" cy="51206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sz="1600"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sldNum="0"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Title Only - No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25"/>
          <p:cNvSpPr/>
          <p:nvPr userDrawn="1"/>
        </p:nvSpPr>
        <p:spPr>
          <a:xfrm>
            <a:off x="1" y="0"/>
            <a:ext cx="12191999" cy="6858000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ea typeface="微软雅黑" panose="020B0503020204020204" pitchFamily="34" charset="-122"/>
            </a:endParaRPr>
          </a:p>
        </p:txBody>
      </p:sp>
      <p:sp>
        <p:nvSpPr>
          <p:cNvPr id="21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675491" y="274320"/>
            <a:ext cx="11076268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565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565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 bwMode="gray">
          <a:xfrm>
            <a:off x="11751760" y="6461031"/>
            <a:ext cx="443416" cy="322249"/>
          </a:xfrm>
          <a:prstGeom prst="rect">
            <a:avLst/>
          </a:prstGeom>
          <a:noFill/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sp>
        <p:nvSpPr>
          <p:cNvPr id="8" name="TextBox slide number"/>
          <p:cNvSpPr txBox="1"/>
          <p:nvPr/>
        </p:nvSpPr>
        <p:spPr bwMode="white">
          <a:xfrm>
            <a:off x="11751760" y="6460522"/>
            <a:ext cx="440239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sz="1000" b="0" smtClean="0">
                <a:solidFill>
                  <a:schemeClr val="tx1"/>
                </a:solidFill>
                <a:ea typeface="微软雅黑" panose="020B0503020204020204" pitchFamily="34" charset="-122"/>
              </a:rPr>
            </a:fld>
            <a:endParaRPr lang="en-US" sz="1000" b="0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 userDrawn="1"/>
        </p:nvSpPr>
        <p:spPr>
          <a:xfrm>
            <a:off x="343278" y="315289"/>
            <a:ext cx="62769" cy="439271"/>
          </a:xfrm>
          <a:prstGeom prst="rect">
            <a:avLst/>
          </a:prstGeom>
          <a:solidFill>
            <a:srgbClr val="EC9F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 userDrawn="1"/>
        </p:nvSpPr>
        <p:spPr>
          <a:xfrm>
            <a:off x="419498" y="466726"/>
            <a:ext cx="62769" cy="287834"/>
          </a:xfrm>
          <a:prstGeom prst="rect">
            <a:avLst/>
          </a:prstGeom>
          <a:solidFill>
            <a:srgbClr val="EC9F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495718" y="596265"/>
            <a:ext cx="62769" cy="158295"/>
          </a:xfrm>
          <a:prstGeom prst="rect">
            <a:avLst/>
          </a:prstGeom>
          <a:solidFill>
            <a:srgbClr val="EC9F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>
              <a:ea typeface="微软雅黑" panose="020B0503020204020204" pitchFamily="34" charset="-122"/>
            </a:endParaRPr>
          </a:p>
        </p:txBody>
      </p:sp>
      <p:cxnSp>
        <p:nvCxnSpPr>
          <p:cNvPr id="13" name="直接连接符 12"/>
          <p:cNvCxnSpPr/>
          <p:nvPr userDrawn="1"/>
        </p:nvCxnSpPr>
        <p:spPr>
          <a:xfrm>
            <a:off x="0" y="6455640"/>
            <a:ext cx="12195176" cy="0"/>
          </a:xfrm>
          <a:prstGeom prst="line">
            <a:avLst/>
          </a:prstGeom>
          <a:ln w="6350">
            <a:solidFill>
              <a:srgbClr val="0081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 2"/>
          <p:cNvSpPr/>
          <p:nvPr userDrawn="1"/>
        </p:nvSpPr>
        <p:spPr>
          <a:xfrm>
            <a:off x="343277" y="6475978"/>
            <a:ext cx="380010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000" b="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好未来智慧教育项目介绍</a:t>
            </a:r>
            <a:endParaRPr lang="zh-CN" altLang="en-US" sz="1000" b="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265" b="35197"/>
          <a:stretch>
            <a:fillRect/>
          </a:stretch>
        </p:blipFill>
        <p:spPr>
          <a:xfrm>
            <a:off x="10662553" y="6476013"/>
            <a:ext cx="1086031" cy="24874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Blank Slide - No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slide number"/>
          <p:cNvSpPr txBox="1"/>
          <p:nvPr/>
        </p:nvSpPr>
        <p:spPr bwMode="white">
          <a:xfrm>
            <a:off x="11751760" y="6460522"/>
            <a:ext cx="440239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sz="1000" b="0" smtClean="0">
                <a:solidFill>
                  <a:schemeClr val="tx1"/>
                </a:solidFill>
                <a:ea typeface="微软雅黑" panose="020B0503020204020204" pitchFamily="34" charset="-122"/>
              </a:rPr>
            </a:fld>
            <a:endParaRPr lang="en-US" sz="1000" b="0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sp>
        <p:nvSpPr>
          <p:cNvPr id="4" name="Rectangle 25"/>
          <p:cNvSpPr/>
          <p:nvPr userDrawn="1"/>
        </p:nvSpPr>
        <p:spPr>
          <a:xfrm>
            <a:off x="1" y="0"/>
            <a:ext cx="12191999" cy="6858000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ea typeface="微软雅黑" panose="020B0503020204020204" pitchFamily="34" charset="-122"/>
            </a:endParaRPr>
          </a:p>
        </p:txBody>
      </p:sp>
      <p:sp>
        <p:nvSpPr>
          <p:cNvPr id="5" name="Rectangle 11"/>
          <p:cNvSpPr/>
          <p:nvPr userDrawn="1"/>
        </p:nvSpPr>
        <p:spPr bwMode="gray">
          <a:xfrm>
            <a:off x="11751760" y="6461031"/>
            <a:ext cx="443416" cy="322249"/>
          </a:xfrm>
          <a:prstGeom prst="rect">
            <a:avLst/>
          </a:prstGeom>
          <a:noFill/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sp>
        <p:nvSpPr>
          <p:cNvPr id="6" name="TextBox slide number"/>
          <p:cNvSpPr txBox="1"/>
          <p:nvPr userDrawn="1"/>
        </p:nvSpPr>
        <p:spPr bwMode="white">
          <a:xfrm>
            <a:off x="11751760" y="6460522"/>
            <a:ext cx="440239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sz="1000" b="0" smtClean="0">
                <a:solidFill>
                  <a:schemeClr val="tx1"/>
                </a:solidFill>
                <a:ea typeface="微软雅黑" panose="020B0503020204020204" pitchFamily="34" charset="-122"/>
              </a:rPr>
            </a:fld>
            <a:endParaRPr lang="en-US" sz="1000" b="0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cxnSp>
        <p:nvCxnSpPr>
          <p:cNvPr id="12" name="直接连接符 11"/>
          <p:cNvCxnSpPr/>
          <p:nvPr userDrawn="1"/>
        </p:nvCxnSpPr>
        <p:spPr>
          <a:xfrm>
            <a:off x="0" y="6455640"/>
            <a:ext cx="12195176" cy="0"/>
          </a:xfrm>
          <a:prstGeom prst="line">
            <a:avLst/>
          </a:prstGeom>
          <a:ln w="6350">
            <a:solidFill>
              <a:srgbClr val="0081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 userDrawn="1"/>
        </p:nvSpPr>
        <p:spPr>
          <a:xfrm>
            <a:off x="343277" y="6475978"/>
            <a:ext cx="380010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000" b="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好未来智慧教育项目介绍</a:t>
            </a:r>
            <a:endParaRPr lang="zh-CN" altLang="en-US" sz="1000" b="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265" b="35197"/>
          <a:stretch>
            <a:fillRect/>
          </a:stretch>
        </p:blipFill>
        <p:spPr>
          <a:xfrm>
            <a:off x="10662553" y="6476013"/>
            <a:ext cx="1086031" cy="24874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" y="893"/>
            <a:ext cx="12192000" cy="6857107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>
            <a:spLocks noGrp="1"/>
          </p:cNvSpPr>
          <p:nvPr>
            <p:ph type="sldNum" sz="quarter" idx="2"/>
          </p:nvPr>
        </p:nvSpPr>
        <p:spPr>
          <a:xfrm>
            <a:off x="8737601" y="6311929"/>
            <a:ext cx="2844800" cy="453966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fld id="{86CB4B4D-7CA3-9044-876B-883B54F8677D}" type="slidenum">
              <a:rPr lang="en-US" altLang="zh-CN" smtClean="0"/>
            </a:fld>
            <a:endParaRPr lang="en-US" altLang="zh-CN" dirty="0"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／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>
    <p:pull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16"/>
          <p:cNvSpPr>
            <a:spLocks noGrp="1"/>
          </p:cNvSpPr>
          <p:nvPr>
            <p:ph type="title" hasCustomPrompt="1"/>
          </p:nvPr>
        </p:nvSpPr>
        <p:spPr bwMode="gray">
          <a:xfrm>
            <a:off x="548783" y="2048256"/>
            <a:ext cx="8725648" cy="1581912"/>
          </a:xfrm>
          <a:prstGeom prst="rect">
            <a:avLst/>
          </a:prstGeom>
        </p:spPr>
        <p:txBody>
          <a:bodyPr lIns="0" tIns="60949" rIns="121899" bIns="60949" anchor="b" anchorCtr="0"/>
          <a:lstStyle>
            <a:lvl1pPr marL="0" algn="l" defTabSz="1218565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lang="en-US" sz="6000" b="0" kern="1200" cap="none" spc="0" baseline="0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text, two lines maximum</a:t>
            </a:r>
            <a:endParaRPr lang="en-US" dirty="0"/>
          </a:p>
        </p:txBody>
      </p:sp>
      <p:sp>
        <p:nvSpPr>
          <p:cNvPr id="55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548783" y="4059936"/>
            <a:ext cx="8716502" cy="457200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l" defTabSz="12185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b="0" kern="1200" cap="none" spc="0" baseline="0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  <a:lvl2pPr marL="609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1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7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3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5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1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 placeholder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548783" y="4800600"/>
            <a:ext cx="6411614" cy="51206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sz="1600"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sldNum="0" hd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Title Only - No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25"/>
          <p:cNvSpPr/>
          <p:nvPr userDrawn="1"/>
        </p:nvSpPr>
        <p:spPr>
          <a:xfrm>
            <a:off x="1" y="0"/>
            <a:ext cx="12191999" cy="6858000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ea typeface="微软雅黑" panose="020B0503020204020204" pitchFamily="34" charset="-122"/>
            </a:endParaRPr>
          </a:p>
        </p:txBody>
      </p:sp>
      <p:sp>
        <p:nvSpPr>
          <p:cNvPr id="21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675491" y="274320"/>
            <a:ext cx="11076268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565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565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 bwMode="gray">
          <a:xfrm>
            <a:off x="11751760" y="6461031"/>
            <a:ext cx="443416" cy="322249"/>
          </a:xfrm>
          <a:prstGeom prst="rect">
            <a:avLst/>
          </a:prstGeom>
          <a:noFill/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sp>
        <p:nvSpPr>
          <p:cNvPr id="8" name="TextBox slide number"/>
          <p:cNvSpPr txBox="1"/>
          <p:nvPr/>
        </p:nvSpPr>
        <p:spPr bwMode="white">
          <a:xfrm>
            <a:off x="11751760" y="6460522"/>
            <a:ext cx="440239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sz="1000" b="0" smtClean="0">
                <a:solidFill>
                  <a:schemeClr val="tx1"/>
                </a:solidFill>
                <a:ea typeface="微软雅黑" panose="020B0503020204020204" pitchFamily="34" charset="-122"/>
              </a:rPr>
            </a:fld>
            <a:endParaRPr lang="en-US" sz="1000" b="0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 userDrawn="1"/>
        </p:nvSpPr>
        <p:spPr>
          <a:xfrm>
            <a:off x="343278" y="315289"/>
            <a:ext cx="62769" cy="439271"/>
          </a:xfrm>
          <a:prstGeom prst="rect">
            <a:avLst/>
          </a:prstGeom>
          <a:solidFill>
            <a:srgbClr val="EC9F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 userDrawn="1"/>
        </p:nvSpPr>
        <p:spPr>
          <a:xfrm>
            <a:off x="419498" y="466726"/>
            <a:ext cx="62769" cy="287834"/>
          </a:xfrm>
          <a:prstGeom prst="rect">
            <a:avLst/>
          </a:prstGeom>
          <a:solidFill>
            <a:srgbClr val="EC9F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495718" y="596265"/>
            <a:ext cx="62769" cy="158295"/>
          </a:xfrm>
          <a:prstGeom prst="rect">
            <a:avLst/>
          </a:prstGeom>
          <a:solidFill>
            <a:srgbClr val="EC9F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>
              <a:ea typeface="微软雅黑" panose="020B0503020204020204" pitchFamily="34" charset="-122"/>
            </a:endParaRPr>
          </a:p>
        </p:txBody>
      </p:sp>
      <p:cxnSp>
        <p:nvCxnSpPr>
          <p:cNvPr id="13" name="直接连接符 12"/>
          <p:cNvCxnSpPr/>
          <p:nvPr userDrawn="1"/>
        </p:nvCxnSpPr>
        <p:spPr>
          <a:xfrm>
            <a:off x="0" y="6455640"/>
            <a:ext cx="12195176" cy="0"/>
          </a:xfrm>
          <a:prstGeom prst="line">
            <a:avLst/>
          </a:prstGeom>
          <a:ln w="6350">
            <a:solidFill>
              <a:srgbClr val="0081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 2"/>
          <p:cNvSpPr/>
          <p:nvPr userDrawn="1"/>
        </p:nvSpPr>
        <p:spPr>
          <a:xfrm>
            <a:off x="343277" y="6475978"/>
            <a:ext cx="380010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000" b="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好未来智慧教育解决方案开发规划</a:t>
            </a:r>
            <a:endParaRPr lang="zh-CN" altLang="en-US" sz="1000" b="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蓝色－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 userDrawn="1"/>
        </p:nvSpPr>
        <p:spPr>
          <a:xfrm>
            <a:off x="1027134" y="611016"/>
            <a:ext cx="458452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solidFill>
                  <a:srgbClr val="00B0F0"/>
                </a:solidFill>
                <a:latin typeface="+mn-lt"/>
                <a:ea typeface="+mj-ea"/>
              </a:rPr>
              <a:t>CONTENTS</a:t>
            </a:r>
            <a:endParaRPr kumimoji="1" lang="zh-CN" altLang="en-US" sz="2400" dirty="0">
              <a:solidFill>
                <a:srgbClr val="00B0F0"/>
              </a:solidFill>
              <a:latin typeface="+mn-lt"/>
              <a:ea typeface="+mj-ea"/>
            </a:endParaRPr>
          </a:p>
          <a:p>
            <a:r>
              <a:rPr kumimoji="1" lang="zh-CN" altLang="en-US" sz="40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kumimoji="1" lang="en-US" altLang="zh-CN" sz="400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 userDrawn="1"/>
        </p:nvSpPr>
        <p:spPr>
          <a:xfrm>
            <a:off x="-13448" y="662409"/>
            <a:ext cx="995083" cy="92784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  <p:transition spd="med">
    <p:pull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Blank Slide - No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slide number"/>
          <p:cNvSpPr txBox="1"/>
          <p:nvPr/>
        </p:nvSpPr>
        <p:spPr bwMode="white">
          <a:xfrm>
            <a:off x="11751760" y="6460522"/>
            <a:ext cx="440239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sz="1000" b="0" smtClean="0">
                <a:solidFill>
                  <a:schemeClr val="tx1"/>
                </a:solidFill>
                <a:ea typeface="微软雅黑" panose="020B0503020204020204" pitchFamily="34" charset="-122"/>
              </a:rPr>
            </a:fld>
            <a:endParaRPr lang="en-US" sz="1000" b="0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sp>
        <p:nvSpPr>
          <p:cNvPr id="4" name="Rectangle 25"/>
          <p:cNvSpPr/>
          <p:nvPr userDrawn="1"/>
        </p:nvSpPr>
        <p:spPr>
          <a:xfrm>
            <a:off x="1" y="0"/>
            <a:ext cx="12191999" cy="6858000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ea typeface="微软雅黑" panose="020B0503020204020204" pitchFamily="34" charset="-122"/>
            </a:endParaRPr>
          </a:p>
        </p:txBody>
      </p:sp>
      <p:sp>
        <p:nvSpPr>
          <p:cNvPr id="5" name="Rectangle 11"/>
          <p:cNvSpPr/>
          <p:nvPr userDrawn="1"/>
        </p:nvSpPr>
        <p:spPr bwMode="gray">
          <a:xfrm>
            <a:off x="11751760" y="6461031"/>
            <a:ext cx="443416" cy="322249"/>
          </a:xfrm>
          <a:prstGeom prst="rect">
            <a:avLst/>
          </a:prstGeom>
          <a:noFill/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sp>
        <p:nvSpPr>
          <p:cNvPr id="6" name="TextBox slide number"/>
          <p:cNvSpPr txBox="1"/>
          <p:nvPr userDrawn="1"/>
        </p:nvSpPr>
        <p:spPr bwMode="white">
          <a:xfrm>
            <a:off x="11751760" y="6460522"/>
            <a:ext cx="440239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sz="1000" b="0" smtClean="0">
                <a:solidFill>
                  <a:schemeClr val="tx1"/>
                </a:solidFill>
                <a:ea typeface="微软雅黑" panose="020B0503020204020204" pitchFamily="34" charset="-122"/>
              </a:rPr>
            </a:fld>
            <a:endParaRPr lang="en-US" sz="1000" b="0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cxnSp>
        <p:nvCxnSpPr>
          <p:cNvPr id="12" name="直接连接符 11"/>
          <p:cNvCxnSpPr/>
          <p:nvPr userDrawn="1"/>
        </p:nvCxnSpPr>
        <p:spPr>
          <a:xfrm>
            <a:off x="0" y="6455640"/>
            <a:ext cx="12195176" cy="0"/>
          </a:xfrm>
          <a:prstGeom prst="line">
            <a:avLst/>
          </a:prstGeom>
          <a:ln w="6350">
            <a:solidFill>
              <a:srgbClr val="0081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 userDrawn="1"/>
        </p:nvSpPr>
        <p:spPr>
          <a:xfrm>
            <a:off x="343277" y="6475978"/>
            <a:ext cx="380010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000" b="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好未来智慧教育解决方案开发规划</a:t>
            </a:r>
            <a:endParaRPr lang="zh-CN" altLang="en-US" sz="1000" b="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" y="893"/>
            <a:ext cx="12192000" cy="6857107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ea typeface="微软雅黑" panose="020B0503020204020204" pitchFamily="34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2"/>
          <a:srcRect l="22469" t="41885" r="22369" b="42295"/>
          <a:stretch>
            <a:fillRect/>
          </a:stretch>
        </p:blipFill>
        <p:spPr>
          <a:xfrm>
            <a:off x="3726612" y="2551089"/>
            <a:ext cx="4738775" cy="757120"/>
          </a:xfrm>
          <a:custGeom>
            <a:avLst/>
            <a:gdLst/>
            <a:ahLst/>
            <a:cxnLst/>
            <a:rect l="l" t="t" r="r" b="b"/>
            <a:pathLst>
              <a:path w="4737541" h="757120">
                <a:moveTo>
                  <a:pt x="1890341" y="187528"/>
                </a:moveTo>
                <a:lnTo>
                  <a:pt x="2121567" y="187528"/>
                </a:lnTo>
                <a:lnTo>
                  <a:pt x="2121567" y="743870"/>
                </a:lnTo>
                <a:lnTo>
                  <a:pt x="1890341" y="743870"/>
                </a:lnTo>
                <a:close/>
                <a:moveTo>
                  <a:pt x="4477702" y="174279"/>
                </a:moveTo>
                <a:cubicBezTo>
                  <a:pt x="4524056" y="174406"/>
                  <a:pt x="4568734" y="180007"/>
                  <a:pt x="4611736" y="191081"/>
                </a:cubicBezTo>
                <a:cubicBezTo>
                  <a:pt x="4654739" y="202156"/>
                  <a:pt x="4693279" y="217939"/>
                  <a:pt x="4727356" y="238433"/>
                </a:cubicBezTo>
                <a:lnTo>
                  <a:pt x="4654020" y="375973"/>
                </a:lnTo>
                <a:cubicBezTo>
                  <a:pt x="4623720" y="359532"/>
                  <a:pt x="4592648" y="346786"/>
                  <a:pt x="4560804" y="337736"/>
                </a:cubicBezTo>
                <a:cubicBezTo>
                  <a:pt x="4528961" y="328687"/>
                  <a:pt x="4500920" y="324098"/>
                  <a:pt x="4476682" y="323970"/>
                </a:cubicBezTo>
                <a:cubicBezTo>
                  <a:pt x="4465496" y="323992"/>
                  <a:pt x="4457246" y="325479"/>
                  <a:pt x="4451929" y="328432"/>
                </a:cubicBezTo>
                <a:cubicBezTo>
                  <a:pt x="4446613" y="331385"/>
                  <a:pt x="4443977" y="335677"/>
                  <a:pt x="4444019" y="341306"/>
                </a:cubicBezTo>
                <a:lnTo>
                  <a:pt x="4444019" y="343345"/>
                </a:lnTo>
                <a:cubicBezTo>
                  <a:pt x="4443359" y="348720"/>
                  <a:pt x="4447740" y="353775"/>
                  <a:pt x="4457161" y="358512"/>
                </a:cubicBezTo>
                <a:cubicBezTo>
                  <a:pt x="4466581" y="363249"/>
                  <a:pt x="4484996" y="369070"/>
                  <a:pt x="4512406" y="375973"/>
                </a:cubicBezTo>
                <a:cubicBezTo>
                  <a:pt x="4583297" y="391820"/>
                  <a:pt x="4638394" y="413147"/>
                  <a:pt x="4677697" y="439955"/>
                </a:cubicBezTo>
                <a:cubicBezTo>
                  <a:pt x="4716999" y="466763"/>
                  <a:pt x="4736948" y="507972"/>
                  <a:pt x="4737541" y="563585"/>
                </a:cubicBezTo>
                <a:lnTo>
                  <a:pt x="4737541" y="565624"/>
                </a:lnTo>
                <a:cubicBezTo>
                  <a:pt x="4736906" y="626642"/>
                  <a:pt x="4715513" y="673712"/>
                  <a:pt x="4673361" y="706834"/>
                </a:cubicBezTo>
                <a:cubicBezTo>
                  <a:pt x="4631209" y="739956"/>
                  <a:pt x="4572107" y="756718"/>
                  <a:pt x="4496055" y="757120"/>
                </a:cubicBezTo>
                <a:cubicBezTo>
                  <a:pt x="4441881" y="757077"/>
                  <a:pt x="4390765" y="750289"/>
                  <a:pt x="4342706" y="736754"/>
                </a:cubicBezTo>
                <a:cubicBezTo>
                  <a:pt x="4294646" y="723219"/>
                  <a:pt x="4250663" y="703192"/>
                  <a:pt x="4210755" y="676674"/>
                </a:cubicBezTo>
                <a:lnTo>
                  <a:pt x="4289199" y="545231"/>
                </a:lnTo>
                <a:cubicBezTo>
                  <a:pt x="4323233" y="566112"/>
                  <a:pt x="4358038" y="581704"/>
                  <a:pt x="4393614" y="592007"/>
                </a:cubicBezTo>
                <a:cubicBezTo>
                  <a:pt x="4429189" y="602309"/>
                  <a:pt x="4463003" y="607450"/>
                  <a:pt x="4495055" y="607428"/>
                </a:cubicBezTo>
                <a:cubicBezTo>
                  <a:pt x="4506283" y="607492"/>
                  <a:pt x="4514703" y="606090"/>
                  <a:pt x="4520317" y="603222"/>
                </a:cubicBezTo>
                <a:cubicBezTo>
                  <a:pt x="4525931" y="600355"/>
                  <a:pt x="4528738" y="595639"/>
                  <a:pt x="4528738" y="589075"/>
                </a:cubicBezTo>
                <a:lnTo>
                  <a:pt x="4528738" y="587036"/>
                </a:lnTo>
                <a:cubicBezTo>
                  <a:pt x="4529482" y="581662"/>
                  <a:pt x="4525442" y="576606"/>
                  <a:pt x="4516617" y="571869"/>
                </a:cubicBezTo>
                <a:cubicBezTo>
                  <a:pt x="4507792" y="567132"/>
                  <a:pt x="4489717" y="561312"/>
                  <a:pt x="4462392" y="554408"/>
                </a:cubicBezTo>
                <a:cubicBezTo>
                  <a:pt x="4391414" y="538625"/>
                  <a:pt x="4335976" y="517425"/>
                  <a:pt x="4296079" y="490809"/>
                </a:cubicBezTo>
                <a:cubicBezTo>
                  <a:pt x="4256182" y="464192"/>
                  <a:pt x="4235894" y="422855"/>
                  <a:pt x="4235215" y="366797"/>
                </a:cubicBezTo>
                <a:lnTo>
                  <a:pt x="4235215" y="364757"/>
                </a:lnTo>
                <a:cubicBezTo>
                  <a:pt x="4236275" y="303336"/>
                  <a:pt x="4258601" y="256308"/>
                  <a:pt x="4302194" y="223674"/>
                </a:cubicBezTo>
                <a:cubicBezTo>
                  <a:pt x="4345787" y="191040"/>
                  <a:pt x="4404290" y="174575"/>
                  <a:pt x="4477702" y="174279"/>
                </a:cubicBezTo>
                <a:close/>
                <a:moveTo>
                  <a:pt x="2851810" y="174279"/>
                </a:moveTo>
                <a:cubicBezTo>
                  <a:pt x="2910996" y="174896"/>
                  <a:pt x="2957386" y="193022"/>
                  <a:pt x="2990979" y="228656"/>
                </a:cubicBezTo>
                <a:cubicBezTo>
                  <a:pt x="3024572" y="264290"/>
                  <a:pt x="3041676" y="313727"/>
                  <a:pt x="3042291" y="376967"/>
                </a:cubicBezTo>
                <a:lnTo>
                  <a:pt x="3042291" y="743870"/>
                </a:lnTo>
                <a:lnTo>
                  <a:pt x="2811066" y="743870"/>
                </a:lnTo>
                <a:lnTo>
                  <a:pt x="2811066" y="451367"/>
                </a:lnTo>
                <a:cubicBezTo>
                  <a:pt x="2810598" y="427268"/>
                  <a:pt x="2804392" y="408711"/>
                  <a:pt x="2792448" y="395695"/>
                </a:cubicBezTo>
                <a:cubicBezTo>
                  <a:pt x="2780503" y="382679"/>
                  <a:pt x="2765626" y="376097"/>
                  <a:pt x="2747815" y="375948"/>
                </a:cubicBezTo>
                <a:cubicBezTo>
                  <a:pt x="2729877" y="376097"/>
                  <a:pt x="2714489" y="382679"/>
                  <a:pt x="2701652" y="395695"/>
                </a:cubicBezTo>
                <a:cubicBezTo>
                  <a:pt x="2688814" y="408711"/>
                  <a:pt x="2682098" y="427268"/>
                  <a:pt x="2681503" y="451367"/>
                </a:cubicBezTo>
                <a:lnTo>
                  <a:pt x="2681503" y="743870"/>
                </a:lnTo>
                <a:lnTo>
                  <a:pt x="2450278" y="743870"/>
                </a:lnTo>
                <a:lnTo>
                  <a:pt x="2450278" y="187528"/>
                </a:lnTo>
                <a:lnTo>
                  <a:pt x="2681503" y="187528"/>
                </a:lnTo>
                <a:lnTo>
                  <a:pt x="2681503" y="264968"/>
                </a:lnTo>
                <a:cubicBezTo>
                  <a:pt x="2699315" y="241129"/>
                  <a:pt x="2722352" y="220282"/>
                  <a:pt x="2750613" y="202429"/>
                </a:cubicBezTo>
                <a:cubicBezTo>
                  <a:pt x="2778874" y="184575"/>
                  <a:pt x="2812606" y="175192"/>
                  <a:pt x="2851810" y="174279"/>
                </a:cubicBezTo>
                <a:close/>
                <a:moveTo>
                  <a:pt x="0" y="30575"/>
                </a:moveTo>
                <a:lnTo>
                  <a:pt x="658260" y="30575"/>
                </a:lnTo>
                <a:lnTo>
                  <a:pt x="658260" y="232245"/>
                </a:lnTo>
                <a:lnTo>
                  <a:pt x="448310" y="232245"/>
                </a:lnTo>
                <a:lnTo>
                  <a:pt x="448310" y="743870"/>
                </a:lnTo>
                <a:lnTo>
                  <a:pt x="209950" y="743870"/>
                </a:lnTo>
                <a:lnTo>
                  <a:pt x="209950" y="232245"/>
                </a:lnTo>
                <a:lnTo>
                  <a:pt x="0" y="232245"/>
                </a:lnTo>
                <a:close/>
                <a:moveTo>
                  <a:pt x="3374203" y="0"/>
                </a:moveTo>
                <a:lnTo>
                  <a:pt x="3605428" y="0"/>
                </a:lnTo>
                <a:lnTo>
                  <a:pt x="3605428" y="358711"/>
                </a:lnTo>
                <a:lnTo>
                  <a:pt x="3724672" y="187528"/>
                </a:lnTo>
                <a:lnTo>
                  <a:pt x="3976408" y="187528"/>
                </a:lnTo>
                <a:lnTo>
                  <a:pt x="3802129" y="413733"/>
                </a:lnTo>
                <a:lnTo>
                  <a:pt x="3979466" y="743870"/>
                </a:lnTo>
                <a:lnTo>
                  <a:pt x="3731806" y="743870"/>
                </a:lnTo>
                <a:lnTo>
                  <a:pt x="3651291" y="591029"/>
                </a:lnTo>
                <a:lnTo>
                  <a:pt x="3605428" y="650128"/>
                </a:lnTo>
                <a:lnTo>
                  <a:pt x="3605428" y="743870"/>
                </a:lnTo>
                <a:lnTo>
                  <a:pt x="3374203" y="743870"/>
                </a:lnTo>
                <a:close/>
                <a:moveTo>
                  <a:pt x="1886265" y="0"/>
                </a:moveTo>
                <a:lnTo>
                  <a:pt x="2125643" y="0"/>
                </a:lnTo>
                <a:lnTo>
                  <a:pt x="2125643" y="147653"/>
                </a:lnTo>
                <a:lnTo>
                  <a:pt x="1886265" y="147653"/>
                </a:lnTo>
                <a:close/>
                <a:moveTo>
                  <a:pt x="973903" y="0"/>
                </a:moveTo>
                <a:lnTo>
                  <a:pt x="1205128" y="0"/>
                </a:lnTo>
                <a:lnTo>
                  <a:pt x="1205128" y="261872"/>
                </a:lnTo>
                <a:cubicBezTo>
                  <a:pt x="1222940" y="238170"/>
                  <a:pt x="1245977" y="217842"/>
                  <a:pt x="1274238" y="200888"/>
                </a:cubicBezTo>
                <a:cubicBezTo>
                  <a:pt x="1302499" y="183934"/>
                  <a:pt x="1336232" y="175064"/>
                  <a:pt x="1375436" y="174279"/>
                </a:cubicBezTo>
                <a:cubicBezTo>
                  <a:pt x="1434621" y="174894"/>
                  <a:pt x="1481011" y="193016"/>
                  <a:pt x="1514604" y="228643"/>
                </a:cubicBezTo>
                <a:cubicBezTo>
                  <a:pt x="1548197" y="264270"/>
                  <a:pt x="1565301" y="313712"/>
                  <a:pt x="1565916" y="376967"/>
                </a:cubicBezTo>
                <a:lnTo>
                  <a:pt x="1565916" y="743870"/>
                </a:lnTo>
                <a:lnTo>
                  <a:pt x="1334691" y="743870"/>
                </a:lnTo>
                <a:lnTo>
                  <a:pt x="1334691" y="451367"/>
                </a:lnTo>
                <a:cubicBezTo>
                  <a:pt x="1334223" y="427268"/>
                  <a:pt x="1328017" y="408711"/>
                  <a:pt x="1316073" y="395695"/>
                </a:cubicBezTo>
                <a:cubicBezTo>
                  <a:pt x="1304129" y="382679"/>
                  <a:pt x="1289251" y="376097"/>
                  <a:pt x="1271441" y="375948"/>
                </a:cubicBezTo>
                <a:cubicBezTo>
                  <a:pt x="1253502" y="376097"/>
                  <a:pt x="1238114" y="382679"/>
                  <a:pt x="1225277" y="395695"/>
                </a:cubicBezTo>
                <a:cubicBezTo>
                  <a:pt x="1212439" y="408711"/>
                  <a:pt x="1205723" y="427268"/>
                  <a:pt x="1205128" y="451367"/>
                </a:cubicBezTo>
                <a:lnTo>
                  <a:pt x="1205128" y="743870"/>
                </a:lnTo>
                <a:lnTo>
                  <a:pt x="973903" y="743870"/>
                </a:lnTo>
                <a:close/>
              </a:path>
            </a:pathLst>
          </a:custGeom>
        </p:spPr>
      </p:pic>
      <p:cxnSp>
        <p:nvCxnSpPr>
          <p:cNvPr id="14" name="直接连接符 13"/>
          <p:cNvCxnSpPr/>
          <p:nvPr userDrawn="1"/>
        </p:nvCxnSpPr>
        <p:spPr>
          <a:xfrm>
            <a:off x="3483016" y="3564659"/>
            <a:ext cx="5367725" cy="0"/>
          </a:xfrm>
          <a:prstGeom prst="line">
            <a:avLst/>
          </a:prstGeom>
          <a:ln w="6350">
            <a:solidFill>
              <a:srgbClr val="EC9F2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19736" y="365127"/>
            <a:ext cx="11115040" cy="55435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6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19735" y="1404620"/>
            <a:ext cx="10515600" cy="435133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lnSpc>
                <a:spcPct val="150000"/>
              </a:lnSpc>
              <a:buNone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914400" indent="0">
              <a:lnSpc>
                <a:spcPct val="150000"/>
              </a:lnSpc>
              <a:buNone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370965" indent="0">
              <a:lnSpc>
                <a:spcPct val="150000"/>
              </a:lnSpc>
              <a:buNone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1828165" indent="0">
              <a:lnSpc>
                <a:spcPct val="150000"/>
              </a:lnSpc>
              <a:buNone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1" y="6356352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 dirty="0"/>
          </a:p>
        </p:txBody>
      </p:sp>
      <p:grpSp>
        <p:nvGrpSpPr>
          <p:cNvPr id="14" name="组合 13"/>
          <p:cNvGrpSpPr/>
          <p:nvPr userDrawn="1"/>
        </p:nvGrpSpPr>
        <p:grpSpPr>
          <a:xfrm>
            <a:off x="1" y="919480"/>
            <a:ext cx="2341245" cy="217170"/>
            <a:chOff x="15" y="1448"/>
            <a:chExt cx="3687" cy="342"/>
          </a:xfrm>
        </p:grpSpPr>
        <p:sp>
          <p:nvSpPr>
            <p:cNvPr id="9" name="矩形 8"/>
            <p:cNvSpPr/>
            <p:nvPr userDrawn="1"/>
          </p:nvSpPr>
          <p:spPr>
            <a:xfrm>
              <a:off x="15" y="1448"/>
              <a:ext cx="1224" cy="342"/>
            </a:xfrm>
            <a:prstGeom prst="rect">
              <a:avLst/>
            </a:prstGeom>
            <a:solidFill>
              <a:srgbClr val="F4D7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ea typeface="微软雅黑" panose="020B0503020204020204" pitchFamily="34" charset="-122"/>
              </a:endParaRPr>
            </a:p>
          </p:txBody>
        </p:sp>
        <p:sp>
          <p:nvSpPr>
            <p:cNvPr id="10" name="矩形 9"/>
            <p:cNvSpPr/>
            <p:nvPr userDrawn="1"/>
          </p:nvSpPr>
          <p:spPr>
            <a:xfrm>
              <a:off x="1238" y="1448"/>
              <a:ext cx="1226" cy="342"/>
            </a:xfrm>
            <a:prstGeom prst="rect">
              <a:avLst/>
            </a:prstGeom>
            <a:solidFill>
              <a:srgbClr val="F3B3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ea typeface="微软雅黑" panose="020B0503020204020204" pitchFamily="34" charset="-122"/>
              </a:endParaRPr>
            </a:p>
          </p:txBody>
        </p:sp>
        <p:sp>
          <p:nvSpPr>
            <p:cNvPr id="11" name="矩形 10"/>
            <p:cNvSpPr/>
            <p:nvPr userDrawn="1"/>
          </p:nvSpPr>
          <p:spPr>
            <a:xfrm>
              <a:off x="2463" y="1448"/>
              <a:ext cx="775" cy="342"/>
            </a:xfrm>
            <a:prstGeom prst="rect">
              <a:avLst/>
            </a:prstGeom>
            <a:solidFill>
              <a:srgbClr val="98C0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ea typeface="微软雅黑" panose="020B0503020204020204" pitchFamily="34" charset="-122"/>
              </a:endParaRPr>
            </a:p>
          </p:txBody>
        </p:sp>
        <p:sp>
          <p:nvSpPr>
            <p:cNvPr id="12" name="矩形 11"/>
            <p:cNvSpPr/>
            <p:nvPr userDrawn="1"/>
          </p:nvSpPr>
          <p:spPr>
            <a:xfrm>
              <a:off x="3238" y="1448"/>
              <a:ext cx="464" cy="342"/>
            </a:xfrm>
            <a:prstGeom prst="rect">
              <a:avLst/>
            </a:prstGeom>
            <a:solidFill>
              <a:srgbClr val="67B8B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ea typeface="微软雅黑" panose="020B0503020204020204" pitchFamily="34" charset="-122"/>
                </a:rPr>
                <a:t> </a:t>
              </a:r>
              <a:endParaRPr lang="en-US" altLang="zh-CN" sz="2400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13" name="矩形 12"/>
          <p:cNvSpPr/>
          <p:nvPr userDrawn="1"/>
        </p:nvSpPr>
        <p:spPr>
          <a:xfrm>
            <a:off x="2343150" y="919480"/>
            <a:ext cx="9834245" cy="217170"/>
          </a:xfrm>
          <a:prstGeom prst="rect">
            <a:avLst/>
          </a:prstGeom>
          <a:solidFill>
            <a:srgbClr val="D3D8DB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content-back-withText.jpg"/>
          <p:cNvPicPr>
            <a:picLocks noChangeAspect="1"/>
          </p:cNvPicPr>
          <p:nvPr userDrawn="1"/>
        </p:nvPicPr>
        <p:blipFill>
          <a:blip r:embed="rId2" cstate="email"/>
          <a:stretch>
            <a:fillRect/>
          </a:stretch>
        </p:blipFill>
        <p:spPr>
          <a:xfrm>
            <a:off x="0" y="894"/>
            <a:ext cx="12191998" cy="6856213"/>
          </a:xfrm>
          <a:prstGeom prst="rect">
            <a:avLst/>
          </a:prstGeom>
        </p:spPr>
      </p:pic>
      <p:sp>
        <p:nvSpPr>
          <p:cNvPr id="11" name="Rectangle 11"/>
          <p:cNvSpPr>
            <a:spLocks noChangeArrowheads="1"/>
          </p:cNvSpPr>
          <p:nvPr userDrawn="1"/>
        </p:nvSpPr>
        <p:spPr bwMode="gray">
          <a:xfrm flipH="1">
            <a:off x="205506" y="255906"/>
            <a:ext cx="11986494" cy="597132"/>
          </a:xfrm>
          <a:prstGeom prst="rect">
            <a:avLst/>
          </a:prstGeom>
          <a:gradFill flip="none" rotWithShape="0">
            <a:gsLst>
              <a:gs pos="100000">
                <a:srgbClr val="FF1313"/>
              </a:gs>
              <a:gs pos="0">
                <a:srgbClr val="EC2225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99" tIns="60949" rIns="121899" bIns="60949" numCol="1" spcCol="0" rtlCol="0" fromWordArt="0" anchor="ctr" anchorCtr="0" forceAA="0" compatLnSpc="1">
            <a:noAutofit/>
          </a:bodyPr>
          <a:lstStyle/>
          <a:p>
            <a:pPr lvl="0" algn="ctr"/>
            <a:endParaRPr lang="en-US" sz="1800" dirty="0">
              <a:latin typeface="Foundry Gridnik Medium" pitchFamily="50" charset="0"/>
              <a:ea typeface="微软雅黑" panose="020B0503020204020204" pitchFamily="34" charset="-122"/>
            </a:endParaRPr>
          </a:p>
        </p:txBody>
      </p:sp>
      <p:sp>
        <p:nvSpPr>
          <p:cNvPr id="9" name="Content Placeholder 2"/>
          <p:cNvSpPr>
            <a:spLocks noGrp="1"/>
          </p:cNvSpPr>
          <p:nvPr>
            <p:ph sz="half" idx="1" hasCustomPrompt="1"/>
          </p:nvPr>
        </p:nvSpPr>
        <p:spPr bwMode="gray">
          <a:xfrm>
            <a:off x="277217" y="1335025"/>
            <a:ext cx="11726436" cy="5039399"/>
          </a:xfrm>
          <a:prstGeom prst="rect">
            <a:avLst/>
          </a:prstGeom>
        </p:spPr>
        <p:txBody>
          <a:bodyPr lIns="121899" tIns="60949" rIns="121899" bIns="60949"/>
          <a:lstStyle>
            <a:lvl1pPr marL="226695" indent="-226695">
              <a:lnSpc>
                <a:spcPct val="95000"/>
              </a:lnSpc>
              <a:spcBef>
                <a:spcPts val="800"/>
              </a:spcBef>
              <a:buClr>
                <a:schemeClr val="accent1"/>
              </a:buClr>
              <a:defRPr sz="2400">
                <a:solidFill>
                  <a:srgbClr val="41404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  <a:lvl2pPr marL="609600" indent="-228600">
              <a:lnSpc>
                <a:spcPct val="95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2000">
                <a:solidFill>
                  <a:srgbClr val="939598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2pPr>
            <a:lvl3pPr marL="835660" indent="-150495">
              <a:lnSpc>
                <a:spcPct val="95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800">
                <a:solidFill>
                  <a:srgbClr val="939598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3pPr>
            <a:lvl4pPr marL="1146810" indent="-156845">
              <a:lnSpc>
                <a:spcPct val="95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>
                <a:solidFill>
                  <a:srgbClr val="939598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4pPr>
            <a:lvl5pPr marL="1445260" indent="-150495">
              <a:lnSpc>
                <a:spcPct val="95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>
                <a:solidFill>
                  <a:srgbClr val="939598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6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283799" y="255906"/>
            <a:ext cx="11908201" cy="597132"/>
          </a:xfrm>
          <a:prstGeom prst="rect">
            <a:avLst/>
          </a:prstGeom>
        </p:spPr>
        <p:txBody>
          <a:bodyPr wrap="square" lIns="121899" tIns="60949" rIns="121899" bIns="60949" anchor="ctr" anchorCtr="0"/>
          <a:lstStyle>
            <a:lvl1pPr marL="0" algn="l" defTabSz="1218565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565" algn="l"/>
              </a:tabLst>
              <a:defRPr lang="en-US" sz="3600" kern="1200" cap="none" spc="0" baseline="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</a:t>
            </a:r>
            <a:endParaRPr lang="en-US" dirty="0"/>
          </a:p>
        </p:txBody>
      </p:sp>
      <p:sp>
        <p:nvSpPr>
          <p:cNvPr id="7" name="Freeform 12"/>
          <p:cNvSpPr/>
          <p:nvPr userDrawn="1"/>
        </p:nvSpPr>
        <p:spPr bwMode="gray">
          <a:xfrm>
            <a:off x="18" y="253525"/>
            <a:ext cx="205496" cy="792721"/>
          </a:xfrm>
          <a:custGeom>
            <a:avLst/>
            <a:gdLst>
              <a:gd name="T0" fmla="*/ 0 w 215"/>
              <a:gd name="T1" fmla="*/ 308 h 703"/>
              <a:gd name="T2" fmla="*/ 0 w 215"/>
              <a:gd name="T3" fmla="*/ 703 h 703"/>
              <a:gd name="T4" fmla="*/ 215 w 215"/>
              <a:gd name="T5" fmla="*/ 395 h 703"/>
              <a:gd name="T6" fmla="*/ 215 w 215"/>
              <a:gd name="T7" fmla="*/ 0 h 703"/>
              <a:gd name="T8" fmla="*/ 0 w 215"/>
              <a:gd name="T9" fmla="*/ 308 h 703"/>
              <a:gd name="connsiteX0" fmla="*/ 0 w 10000"/>
              <a:gd name="connsiteY0" fmla="*/ 4381 h 7400"/>
              <a:gd name="connsiteX1" fmla="*/ 6119 w 10000"/>
              <a:gd name="connsiteY1" fmla="*/ 7400 h 7400"/>
              <a:gd name="connsiteX2" fmla="*/ 10000 w 10000"/>
              <a:gd name="connsiteY2" fmla="*/ 5619 h 7400"/>
              <a:gd name="connsiteX3" fmla="*/ 10000 w 10000"/>
              <a:gd name="connsiteY3" fmla="*/ 0 h 7400"/>
              <a:gd name="connsiteX4" fmla="*/ 0 w 10000"/>
              <a:gd name="connsiteY4" fmla="*/ 4381 h 7400"/>
              <a:gd name="connsiteX0-1" fmla="*/ 0 w 3881"/>
              <a:gd name="connsiteY0-2" fmla="*/ 2482 h 10000"/>
              <a:gd name="connsiteX1-3" fmla="*/ 0 w 3881"/>
              <a:gd name="connsiteY1-4" fmla="*/ 10000 h 10000"/>
              <a:gd name="connsiteX2-5" fmla="*/ 3881 w 3881"/>
              <a:gd name="connsiteY2-6" fmla="*/ 7593 h 10000"/>
              <a:gd name="connsiteX3-7" fmla="*/ 3881 w 3881"/>
              <a:gd name="connsiteY3-8" fmla="*/ 0 h 10000"/>
              <a:gd name="connsiteX4-9" fmla="*/ 0 w 3881"/>
              <a:gd name="connsiteY4-10" fmla="*/ 2482 h 10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3881" h="10000">
                <a:moveTo>
                  <a:pt x="0" y="2482"/>
                </a:moveTo>
                <a:lnTo>
                  <a:pt x="0" y="10000"/>
                </a:lnTo>
                <a:lnTo>
                  <a:pt x="3881" y="7593"/>
                </a:lnTo>
                <a:lnTo>
                  <a:pt x="3881" y="0"/>
                </a:lnTo>
                <a:lnTo>
                  <a:pt x="0" y="2482"/>
                </a:lnTo>
                <a:close/>
              </a:path>
            </a:pathLst>
          </a:custGeom>
          <a:gradFill flip="none" rotWithShape="0">
            <a:gsLst>
              <a:gs pos="47000">
                <a:srgbClr val="AF0707"/>
              </a:gs>
              <a:gs pos="100000">
                <a:srgbClr val="7F1B1B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99" tIns="60949" rIns="121899" bIns="60949" numCol="1" spcCol="0" rtlCol="0" fromWordArt="0" anchor="ctr" anchorCtr="0" forceAA="0" compatLnSpc="1">
            <a:noAutofit/>
          </a:bodyPr>
          <a:lstStyle/>
          <a:p>
            <a:pPr algn="ctr"/>
            <a:endParaRPr lang="en-US" sz="1800" dirty="0">
              <a:solidFill>
                <a:schemeClr val="lt1"/>
              </a:solidFill>
              <a:latin typeface="Foundry Gridnik Medium" pitchFamily="50" charset="0"/>
              <a:ea typeface="微软雅黑" panose="020B0503020204020204" pitchFamily="34" charset="-122"/>
            </a:endParaRPr>
          </a:p>
        </p:txBody>
      </p:sp>
      <p:sp>
        <p:nvSpPr>
          <p:cNvPr id="8" name="Rectangle 7"/>
          <p:cNvSpPr>
            <a:spLocks noChangeArrowheads="1"/>
          </p:cNvSpPr>
          <p:nvPr userDrawn="1"/>
        </p:nvSpPr>
        <p:spPr bwMode="invGray">
          <a:xfrm flipH="1">
            <a:off x="82827" y="6501795"/>
            <a:ext cx="428024" cy="176519"/>
          </a:xfrm>
          <a:prstGeom prst="rect">
            <a:avLst/>
          </a:prstGeom>
          <a:gradFill flip="none" rotWithShape="0">
            <a:gsLst>
              <a:gs pos="100000">
                <a:srgbClr val="FF1313"/>
              </a:gs>
              <a:gs pos="0">
                <a:srgbClr val="EC2225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99" tIns="60949" rIns="121899" bIns="60949" numCol="1" spcCol="0" rtlCol="0" fromWordArt="0" anchor="ctr" anchorCtr="0" forceAA="0" compatLnSpc="1">
            <a:noAutofit/>
          </a:bodyPr>
          <a:lstStyle/>
          <a:p>
            <a:pPr lvl="0" algn="ctr"/>
            <a:endParaRPr lang="en-US" sz="1800" dirty="0">
              <a:latin typeface="Foundry Gridnik Medium" pitchFamily="50" charset="0"/>
              <a:ea typeface="微软雅黑" panose="020B0503020204020204" pitchFamily="34" charset="-122"/>
            </a:endParaRPr>
          </a:p>
        </p:txBody>
      </p:sp>
      <p:sp>
        <p:nvSpPr>
          <p:cNvPr id="10" name="Freeform 8"/>
          <p:cNvSpPr/>
          <p:nvPr userDrawn="1"/>
        </p:nvSpPr>
        <p:spPr bwMode="invGray">
          <a:xfrm flipH="1">
            <a:off x="-1" y="6501793"/>
            <a:ext cx="82829" cy="260950"/>
          </a:xfrm>
          <a:custGeom>
            <a:avLst/>
            <a:gdLst>
              <a:gd name="T0" fmla="*/ 0 w 219"/>
              <a:gd name="T1" fmla="*/ 0 h 744"/>
              <a:gd name="T2" fmla="*/ 219 w 219"/>
              <a:gd name="T3" fmla="*/ 314 h 744"/>
              <a:gd name="T4" fmla="*/ 219 w 219"/>
              <a:gd name="T5" fmla="*/ 744 h 744"/>
              <a:gd name="T6" fmla="*/ 0 w 219"/>
              <a:gd name="T7" fmla="*/ 430 h 744"/>
              <a:gd name="T8" fmla="*/ 0 w 219"/>
              <a:gd name="T9" fmla="*/ 0 h 744"/>
              <a:gd name="connsiteX0" fmla="*/ 0 w 10000"/>
              <a:gd name="connsiteY0" fmla="*/ 0 h 10000"/>
              <a:gd name="connsiteX1" fmla="*/ 6910 w 10000"/>
              <a:gd name="connsiteY1" fmla="*/ 2903 h 10000"/>
              <a:gd name="connsiteX2" fmla="*/ 10000 w 10000"/>
              <a:gd name="connsiteY2" fmla="*/ 10000 h 10000"/>
              <a:gd name="connsiteX3" fmla="*/ 0 w 10000"/>
              <a:gd name="connsiteY3" fmla="*/ 5780 h 10000"/>
              <a:gd name="connsiteX4" fmla="*/ 0 w 10000"/>
              <a:gd name="connsiteY4" fmla="*/ 0 h 10000"/>
              <a:gd name="connsiteX0-1" fmla="*/ 0 w 6910"/>
              <a:gd name="connsiteY0-2" fmla="*/ 0 h 8544"/>
              <a:gd name="connsiteX1-3" fmla="*/ 6910 w 6910"/>
              <a:gd name="connsiteY1-4" fmla="*/ 2903 h 8544"/>
              <a:gd name="connsiteX2-5" fmla="*/ 6910 w 6910"/>
              <a:gd name="connsiteY2-6" fmla="*/ 8544 h 8544"/>
              <a:gd name="connsiteX3-7" fmla="*/ 0 w 6910"/>
              <a:gd name="connsiteY3-8" fmla="*/ 5780 h 8544"/>
              <a:gd name="connsiteX4-9" fmla="*/ 0 w 6910"/>
              <a:gd name="connsiteY4-10" fmla="*/ 0 h 854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6910" h="8544">
                <a:moveTo>
                  <a:pt x="0" y="0"/>
                </a:moveTo>
                <a:lnTo>
                  <a:pt x="6910" y="2903"/>
                </a:lnTo>
                <a:lnTo>
                  <a:pt x="6910" y="8544"/>
                </a:lnTo>
                <a:lnTo>
                  <a:pt x="0" y="5780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47000">
                <a:srgbClr val="AF0707"/>
              </a:gs>
              <a:gs pos="100000">
                <a:srgbClr val="7F1B1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99" tIns="60949" rIns="121899" bIns="60949" numCol="1" spcCol="0" rtlCol="0" fromWordArt="0" anchor="ctr" anchorCtr="0" forceAA="0" compatLnSpc="1">
            <a:noAutofit/>
          </a:bodyPr>
          <a:lstStyle/>
          <a:p>
            <a:pPr lvl="0" algn="ctr"/>
            <a:endParaRPr lang="en-US" sz="1800" dirty="0">
              <a:latin typeface="Foundry Gridnik Medium" pitchFamily="50" charset="0"/>
              <a:ea typeface="微软雅黑" panose="020B0503020204020204" pitchFamily="34" charset="-122"/>
            </a:endParaRPr>
          </a:p>
        </p:txBody>
      </p:sp>
      <p:sp>
        <p:nvSpPr>
          <p:cNvPr id="12" name="Rectangle 11"/>
          <p:cNvSpPr/>
          <p:nvPr userDrawn="1"/>
        </p:nvSpPr>
        <p:spPr bwMode="invGray">
          <a:xfrm>
            <a:off x="99366" y="6445125"/>
            <a:ext cx="403378" cy="276977"/>
          </a:xfrm>
          <a:prstGeom prst="rect">
            <a:avLst/>
          </a:prstGeom>
        </p:spPr>
        <p:txBody>
          <a:bodyPr wrap="none" lIns="121899" tIns="60949" rIns="121899" bIns="60949">
            <a:spAutoFit/>
          </a:bodyPr>
          <a:lstStyle/>
          <a:p>
            <a:pPr algn="ctr"/>
            <a:fld id="{259F4B34-A25D-4DEF-97BC-C4D92417BF9B}" type="slidenum">
              <a:rPr lang="en-US" sz="100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</a:fld>
            <a:endParaRPr lang="en-US" sz="10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13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11013634" y="6531451"/>
            <a:ext cx="1010199" cy="16211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5" name="Footer Placeholder 14"/>
          <p:cNvSpPr>
            <a:spLocks noGrp="1"/>
          </p:cNvSpPr>
          <p:nvPr>
            <p:ph type="ftr" sz="quarter" idx="10"/>
          </p:nvPr>
        </p:nvSpPr>
        <p:spPr>
          <a:xfrm>
            <a:off x="541727" y="6514720"/>
            <a:ext cx="3861806" cy="153888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r>
              <a:rPr lang="en-US" sz="1000" cap="all" dirty="0">
                <a:solidFill>
                  <a:srgbClr val="939598"/>
                </a:solidFill>
                <a:cs typeface="Arial" panose="020B0604020202020204" pitchFamily="34" charset="0"/>
              </a:rPr>
              <a:t>2013 LENOVO INTERNAL. All rights reserved.</a:t>
            </a:r>
            <a:endParaRPr lang="en-US" sz="1000" cap="all" dirty="0">
              <a:solidFill>
                <a:srgbClr val="939598"/>
              </a:solidFill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橘色－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 userDrawn="1"/>
        </p:nvSpPr>
        <p:spPr>
          <a:xfrm>
            <a:off x="1027134" y="1565753"/>
            <a:ext cx="458452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solidFill>
                  <a:schemeClr val="accent5"/>
                </a:solidFill>
                <a:latin typeface="+mn-lt"/>
                <a:ea typeface="+mj-ea"/>
              </a:rPr>
              <a:t>CONTENTS</a:t>
            </a:r>
            <a:endParaRPr kumimoji="1" lang="zh-CN" altLang="en-US" sz="2400" dirty="0">
              <a:solidFill>
                <a:schemeClr val="accent5"/>
              </a:solidFill>
              <a:latin typeface="+mn-lt"/>
              <a:ea typeface="+mj-ea"/>
            </a:endParaRPr>
          </a:p>
          <a:p>
            <a:r>
              <a:rPr kumimoji="1" lang="zh-CN" altLang="en-US" sz="4000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kumimoji="1" lang="en-US" altLang="zh-CN" sz="4000" dirty="0">
              <a:solidFill>
                <a:schemeClr val="accent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 userDrawn="1"/>
        </p:nvSpPr>
        <p:spPr>
          <a:xfrm>
            <a:off x="-13448" y="1617146"/>
            <a:ext cx="995083" cy="92784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496675" y="188595"/>
            <a:ext cx="694690" cy="376555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蓝色／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 hidden="1"/>
          <p:cNvGraphicFramePr/>
          <p:nvPr userDrawn="1"/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6" name="think-cell Slide" r:id="rId2" imgW="7620" imgH="7620" progId="">
                  <p:embed/>
                </p:oleObj>
              </mc:Choice>
              <mc:Fallback>
                <p:oleObj name="think-cell Slide" r:id="rId2" imgW="7620" imgH="7620" progId="">
                  <p:embed/>
                  <p:pic>
                    <p:nvPicPr>
                      <p:cNvPr id="0" name="图片 2584" descr="image2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矩形 11"/>
          <p:cNvSpPr/>
          <p:nvPr userDrawn="1"/>
        </p:nvSpPr>
        <p:spPr>
          <a:xfrm>
            <a:off x="32135" y="991798"/>
            <a:ext cx="12167808" cy="2285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标题 1"/>
          <p:cNvSpPr>
            <a:spLocks noGrp="1"/>
          </p:cNvSpPr>
          <p:nvPr>
            <p:ph type="title" hasCustomPrompt="1"/>
          </p:nvPr>
        </p:nvSpPr>
        <p:spPr>
          <a:xfrm>
            <a:off x="732289" y="277635"/>
            <a:ext cx="10735139" cy="635772"/>
          </a:xfrm>
        </p:spPr>
        <p:txBody>
          <a:bodyPr anchor="ctr">
            <a:normAutofit/>
          </a:bodyPr>
          <a:lstStyle>
            <a:lvl1pPr>
              <a:defRPr sz="3200">
                <a:solidFill>
                  <a:srgbClr val="00B0F0"/>
                </a:solidFill>
              </a:defRPr>
            </a:lvl1pPr>
          </a:lstStyle>
          <a:p>
            <a:r>
              <a:rPr kumimoji="1" lang="zh-CN" altLang="en-US" dirty="0"/>
              <a:t>单击此处输入标题</a:t>
            </a:r>
            <a:endParaRPr kumimoji="1" lang="zh-CN" altLang="en-US" dirty="0"/>
          </a:p>
        </p:txBody>
      </p:sp>
      <p:sp>
        <p:nvSpPr>
          <p:cNvPr id="15" name="文本占位符 11"/>
          <p:cNvSpPr>
            <a:spLocks noGrp="1"/>
          </p:cNvSpPr>
          <p:nvPr>
            <p:ph type="body" sz="quarter" idx="13" hasCustomPrompt="1"/>
          </p:nvPr>
        </p:nvSpPr>
        <p:spPr>
          <a:xfrm>
            <a:off x="734541" y="1077807"/>
            <a:ext cx="10748104" cy="345467"/>
          </a:xfrm>
        </p:spPr>
        <p:txBody>
          <a:bodyPr anchor="ctr"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zh-CN" altLang="en-US" dirty="0"/>
              <a:t>单击此处输入说明文字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496675" y="188595"/>
            <a:ext cx="694690" cy="376555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7" name="标题 1"/>
          <p:cNvSpPr>
            <a:spLocks noGrp="1"/>
          </p:cNvSpPr>
          <p:nvPr>
            <p:ph type="ctrTitle" hasCustomPrompt="1"/>
          </p:nvPr>
        </p:nvSpPr>
        <p:spPr>
          <a:xfrm>
            <a:off x="1013255" y="3711195"/>
            <a:ext cx="9144001" cy="797572"/>
          </a:xfrm>
        </p:spPr>
        <p:txBody>
          <a:bodyPr anchor="ctr" anchorCtr="0">
            <a:noAutofit/>
          </a:bodyPr>
          <a:lstStyle>
            <a:lvl1pPr algn="l">
              <a:defRPr sz="4400" baseline="0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r>
              <a:rPr kumimoji="1" lang="zh-CN" altLang="en-US" dirty="0"/>
              <a:t>单击此处输入标题</a:t>
            </a:r>
            <a:endParaRPr kumimoji="1" lang="zh-CN" altLang="en-US" dirty="0"/>
          </a:p>
        </p:txBody>
      </p:sp>
    </p:spTree>
  </p:cSld>
  <p:clrMapOvr>
    <a:masterClrMapping/>
  </p:clrMapOvr>
  <p:transition spd="med">
    <p:pull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结束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 userDrawn="1"/>
        </p:nvSpPr>
        <p:spPr>
          <a:xfrm>
            <a:off x="4047565" y="3307976"/>
            <a:ext cx="29449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800" dirty="0">
                <a:solidFill>
                  <a:srgbClr val="00B0F0"/>
                </a:solidFill>
                <a:latin typeface="FZLanTingHeiS-R-GB" panose="02000000000000000000" charset="-122"/>
                <a:ea typeface="FZLanTingHeiS-R-GB" panose="02000000000000000000" charset="-122"/>
                <a:cs typeface="FZLanTingHeiS-R-GB" panose="02000000000000000000" charset="-122"/>
              </a:rPr>
              <a:t>THANK</a:t>
            </a:r>
            <a:r>
              <a:rPr kumimoji="1" lang="en-US" altLang="zh-CN" sz="2800" baseline="0" dirty="0">
                <a:solidFill>
                  <a:srgbClr val="00B0F0"/>
                </a:solidFill>
                <a:latin typeface="FZLanTingHeiS-R-GB" panose="02000000000000000000" charset="-122"/>
                <a:ea typeface="FZLanTingHeiS-R-GB" panose="02000000000000000000" charset="-122"/>
                <a:cs typeface="FZLanTingHeiS-R-GB" panose="02000000000000000000" charset="-122"/>
              </a:rPr>
              <a:t> YOU</a:t>
            </a:r>
            <a:endParaRPr kumimoji="1" lang="zh-CN" altLang="en-US" sz="2800" dirty="0">
              <a:solidFill>
                <a:srgbClr val="00B0F0"/>
              </a:solidFill>
              <a:latin typeface="FZLanTingHeiS-R-GB" panose="02000000000000000000" charset="-122"/>
              <a:ea typeface="FZLanTingHeiS-R-GB" panose="02000000000000000000" charset="-122"/>
              <a:cs typeface="FZLanTingHeiS-R-GB" panose="02000000000000000000" charset="-122"/>
            </a:endParaRPr>
          </a:p>
        </p:txBody>
      </p:sp>
      <p:cxnSp>
        <p:nvCxnSpPr>
          <p:cNvPr id="4" name="直线连接符 3"/>
          <p:cNvCxnSpPr/>
          <p:nvPr userDrawn="1"/>
        </p:nvCxnSpPr>
        <p:spPr>
          <a:xfrm flipH="1">
            <a:off x="6710869" y="3361730"/>
            <a:ext cx="335390" cy="352706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 userDrawn="1"/>
        </p:nvSpPr>
        <p:spPr>
          <a:xfrm>
            <a:off x="6817659" y="3307976"/>
            <a:ext cx="13581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800">
                <a:solidFill>
                  <a:schemeClr val="accent5"/>
                </a:solidFill>
                <a:latin typeface="FZLanTingHeiS-R-GB" panose="02000000000000000000" charset="-122"/>
                <a:ea typeface="FZLanTingHeiS-R-GB" panose="02000000000000000000" charset="-122"/>
                <a:cs typeface="FZLanTingHeiS-R-GB" panose="02000000000000000000" charset="-122"/>
              </a:rPr>
              <a:t>谢谢</a:t>
            </a:r>
            <a:endParaRPr kumimoji="1" lang="zh-CN" altLang="en-US" sz="2800" dirty="0">
              <a:solidFill>
                <a:schemeClr val="accent5"/>
              </a:solidFill>
              <a:latin typeface="FZLanTingHeiS-R-GB" panose="02000000000000000000" charset="-122"/>
              <a:ea typeface="FZLanTingHeiS-R-GB" panose="02000000000000000000" charset="-122"/>
              <a:cs typeface="FZLanTingHeiS-R-GB" panose="02000000000000000000" charset="-122"/>
            </a:endParaRPr>
          </a:p>
        </p:txBody>
      </p:sp>
    </p:spTree>
  </p:cSld>
  <p:clrMapOvr>
    <a:masterClrMapping/>
  </p:clrMapOvr>
  <p:transition spd="med">
    <p:pull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>
    <p:pull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" y="893"/>
            <a:ext cx="12192000" cy="6857107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1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蓝色／标题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 hidden="1"/>
          <p:cNvGraphicFramePr/>
          <p:nvPr userDrawn="1"/>
        </p:nvGraphicFramePr>
        <p:xfrm>
          <a:off x="1589" y="1591"/>
          <a:ext cx="158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0" name="think-cell Slide" r:id="rId3" imgW="7620" imgH="7620" progId="">
                  <p:embed/>
                </p:oleObj>
              </mc:Choice>
              <mc:Fallback>
                <p:oleObj name="think-cell Slide" r:id="rId3" imgW="7620" imgH="7620" progId="">
                  <p:embed/>
                  <p:pic>
                    <p:nvPicPr>
                      <p:cNvPr id="0" name="对象 1" descr="image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9" y="1591"/>
                        <a:ext cx="1586" cy="1587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pull/>
  </p:transition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vmlDrawing" Target="../drawings/vmlDrawing3.vml"/><Relationship Id="rId12" Type="http://schemas.openxmlformats.org/officeDocument/2006/relationships/image" Target="../media/image2.emf"/><Relationship Id="rId11" Type="http://schemas.openxmlformats.org/officeDocument/2006/relationships/oleObject" Target="../embeddings/oleObject3.bin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7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/Relationships>
</file>

<file path=ppt/slideMasters/_rels/slideMaster3.xml.rels><?xml version="1.0" encoding="UTF-8" standalone="yes"?>
<Relationships xmlns="http://schemas.openxmlformats.org/package/2006/relationships"><Relationship Id="rId7" Type="http://schemas.openxmlformats.org/officeDocument/2006/relationships/theme" Target="../theme/theme3.xml"/><Relationship Id="rId6" Type="http://schemas.openxmlformats.org/officeDocument/2006/relationships/slideLayout" Target="../slideLayouts/slideLayout23.xml"/><Relationship Id="rId5" Type="http://schemas.openxmlformats.org/officeDocument/2006/relationships/slideLayout" Target="../slideLayouts/slideLayout22.xml"/><Relationship Id="rId4" Type="http://schemas.openxmlformats.org/officeDocument/2006/relationships/slideLayout" Target="../slideLayouts/slideLayout21.xml"/><Relationship Id="rId3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 userDrawn="1"/>
        </p:nvSpPr>
        <p:spPr>
          <a:xfrm>
            <a:off x="11563927" y="237444"/>
            <a:ext cx="628073" cy="31684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4" name="对象 3" hidden="1"/>
          <p:cNvGraphicFramePr/>
          <p:nvPr userDrawn="1"/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2" name="think-cell Slide" r:id="rId11" imgW="7620" imgH="7620" progId="">
                  <p:embed/>
                </p:oleObj>
              </mc:Choice>
              <mc:Fallback>
                <p:oleObj name="think-cell Slide" r:id="rId11" imgW="7620" imgH="7620" progId="">
                  <p:embed/>
                  <p:pic>
                    <p:nvPicPr>
                      <p:cNvPr id="0" name="图片 1568" descr="image2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553993" y="785256"/>
            <a:ext cx="10515600" cy="6357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dirty="0"/>
              <a:t>单击此处输入标题副标题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553994" y="1566133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dirty="0"/>
              <a:t>单击此处编辑母版文本样式</a:t>
            </a:r>
            <a:endParaRPr kumimoji="1" lang="zh-CN" altLang="en-US" dirty="0"/>
          </a:p>
          <a:p>
            <a:pPr lvl="1"/>
            <a:r>
              <a:rPr kumimoji="1" lang="zh-CN" altLang="en-US" dirty="0"/>
              <a:t>二级</a:t>
            </a:r>
            <a:endParaRPr kumimoji="1" lang="zh-CN" altLang="en-US" dirty="0"/>
          </a:p>
          <a:p>
            <a:pPr lvl="2"/>
            <a:r>
              <a:rPr kumimoji="1" lang="zh-CN" altLang="en-US" dirty="0"/>
              <a:t>三级</a:t>
            </a:r>
            <a:endParaRPr kumimoji="1" lang="zh-CN" altLang="en-US" dirty="0"/>
          </a:p>
          <a:p>
            <a:pPr lvl="3"/>
            <a:r>
              <a:rPr kumimoji="1" lang="zh-CN" altLang="en-US" dirty="0"/>
              <a:t>四级</a:t>
            </a:r>
            <a:endParaRPr kumimoji="1" lang="zh-CN" altLang="en-US" dirty="0"/>
          </a:p>
          <a:p>
            <a:pPr lvl="4"/>
            <a:r>
              <a:rPr kumimoji="1" lang="zh-CN" altLang="en-US" dirty="0"/>
              <a:t>五级</a:t>
            </a:r>
            <a:endParaRPr kumimoji="1" lang="zh-CN" altLang="en-US" dirty="0"/>
          </a:p>
        </p:txBody>
      </p:sp>
      <p:sp>
        <p:nvSpPr>
          <p:cNvPr id="5" name="TextBox slide number"/>
          <p:cNvSpPr txBox="1"/>
          <p:nvPr userDrawn="1"/>
        </p:nvSpPr>
        <p:spPr bwMode="white">
          <a:xfrm>
            <a:off x="11662908" y="277635"/>
            <a:ext cx="440124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sz="1200" b="1" smtClean="0">
                <a:solidFill>
                  <a:schemeClr val="bg1"/>
                </a:solidFill>
              </a:rPr>
            </a:fld>
            <a:endParaRPr lang="en-US" b="1" dirty="0">
              <a:solidFill>
                <a:schemeClr val="bg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ransition spd="med">
    <p:pull/>
  </p:transition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 baseline="0">
          <a:solidFill>
            <a:schemeClr val="tx2">
              <a:lumMod val="75000"/>
            </a:schemeClr>
          </a:solidFill>
          <a:latin typeface="方正兰亭细黑_GBK" charset="0"/>
          <a:ea typeface="+mj-ea"/>
          <a:cs typeface="FZZhengHeiS-DB-GB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/>
        <a:buChar char="•"/>
        <a:defRPr sz="2800" kern="1200" baseline="0">
          <a:solidFill>
            <a:schemeClr val="tx2">
              <a:lumMod val="75000"/>
            </a:schemeClr>
          </a:solidFill>
          <a:latin typeface="+mj-ea"/>
          <a:ea typeface="+mj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2400" kern="1200" baseline="0">
          <a:solidFill>
            <a:schemeClr val="tx2">
              <a:lumMod val="75000"/>
            </a:schemeClr>
          </a:solidFill>
          <a:latin typeface="+mj-ea"/>
          <a:ea typeface="+mj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2000" kern="1200" baseline="0">
          <a:solidFill>
            <a:schemeClr val="tx2">
              <a:lumMod val="75000"/>
            </a:schemeClr>
          </a:solidFill>
          <a:latin typeface="+mj-ea"/>
          <a:ea typeface="+mj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 baseline="0">
          <a:solidFill>
            <a:schemeClr val="tx2">
              <a:lumMod val="75000"/>
            </a:schemeClr>
          </a:solidFill>
          <a:latin typeface="+mj-ea"/>
          <a:ea typeface="+mj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 baseline="0">
          <a:solidFill>
            <a:schemeClr val="tx2">
              <a:lumMod val="75000"/>
            </a:schemeClr>
          </a:solidFill>
          <a:latin typeface="+mj-ea"/>
          <a:ea typeface="+mj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slide number"/>
          <p:cNvSpPr txBox="1"/>
          <p:nvPr/>
        </p:nvSpPr>
        <p:spPr bwMode="white">
          <a:xfrm>
            <a:off x="11751760" y="6514952"/>
            <a:ext cx="440239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sz="1000" b="0" smtClean="0">
                <a:solidFill>
                  <a:schemeClr val="tx1"/>
                </a:solidFill>
                <a:ea typeface="微软雅黑" panose="020B0503020204020204" pitchFamily="34" charset="-122"/>
              </a:rPr>
            </a:fld>
            <a:endParaRPr lang="en-US" sz="1000" b="0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cxnSp>
        <p:nvCxnSpPr>
          <p:cNvPr id="6" name="直接连接符 5"/>
          <p:cNvCxnSpPr/>
          <p:nvPr userDrawn="1"/>
        </p:nvCxnSpPr>
        <p:spPr>
          <a:xfrm>
            <a:off x="0" y="6455640"/>
            <a:ext cx="12195176" cy="0"/>
          </a:xfrm>
          <a:prstGeom prst="line">
            <a:avLst/>
          </a:prstGeom>
          <a:ln w="6350">
            <a:solidFill>
              <a:srgbClr val="EC9F2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sldNum="0" hdr="0" dt="0"/>
  <p:txStyles>
    <p:titleStyle>
      <a:lvl1pPr algn="ctr" defTabSz="1218565" rtl="0" eaLnBrk="1" latinLnBrk="0" hangingPunct="1">
        <a:spcBef>
          <a:spcPct val="0"/>
        </a:spcBef>
        <a:buNone/>
        <a:defRPr sz="4300" kern="1200" cap="all" baseline="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457200" indent="-457200" algn="l" defTabSz="1218565" rtl="0" eaLnBrk="1" latinLnBrk="0" hangingPunct="1">
        <a:spcBef>
          <a:spcPct val="20000"/>
        </a:spcBef>
        <a:buClr>
          <a:schemeClr val="tx2"/>
        </a:buClr>
        <a:buFont typeface="Wingdings" panose="05000000000000000000" pitchFamily="2" charset="2"/>
        <a:buChar char="§"/>
        <a:defRPr sz="43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990600" indent="-381000" algn="l" defTabSz="1218565" rtl="0" eaLnBrk="1" latinLnBrk="0" hangingPunct="1">
        <a:spcBef>
          <a:spcPct val="20000"/>
        </a:spcBef>
        <a:buClr>
          <a:schemeClr val="tx2"/>
        </a:buClr>
        <a:buFont typeface="Wingdings" panose="05000000000000000000" pitchFamily="2" charset="2"/>
        <a:buChar char="§"/>
        <a:defRPr sz="37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524000" indent="-304800" algn="l" defTabSz="1218565" rtl="0" eaLnBrk="1" latinLnBrk="0" hangingPunct="1">
        <a:spcBef>
          <a:spcPct val="20000"/>
        </a:spcBef>
        <a:buClr>
          <a:schemeClr val="tx2"/>
        </a:buClr>
        <a:buFont typeface="Wingdings" panose="05000000000000000000" pitchFamily="2" charset="2"/>
        <a:buChar char="§"/>
        <a:defRPr sz="32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2132965" indent="-304800" algn="l" defTabSz="1218565" rtl="0" eaLnBrk="1" latinLnBrk="0" hangingPunct="1">
        <a:spcBef>
          <a:spcPct val="20000"/>
        </a:spcBef>
        <a:buClr>
          <a:schemeClr val="tx2"/>
        </a:buClr>
        <a:buFont typeface="Wingdings" panose="05000000000000000000" pitchFamily="2" charset="2"/>
        <a:buChar char="§"/>
        <a:defRPr sz="27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742565" indent="-304800" algn="l" defTabSz="1218565" rtl="0" eaLnBrk="1" latinLnBrk="0" hangingPunct="1">
        <a:spcBef>
          <a:spcPct val="20000"/>
        </a:spcBef>
        <a:buClr>
          <a:schemeClr val="tx2"/>
        </a:buClr>
        <a:buFont typeface="Wingdings" panose="05000000000000000000" pitchFamily="2" charset="2"/>
        <a:buChar char="§"/>
        <a:defRPr sz="27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3352165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765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365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965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165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765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365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5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565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165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slide number"/>
          <p:cNvSpPr txBox="1"/>
          <p:nvPr/>
        </p:nvSpPr>
        <p:spPr bwMode="white">
          <a:xfrm>
            <a:off x="11751760" y="6514952"/>
            <a:ext cx="440239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sz="1000" b="0" smtClean="0">
                <a:solidFill>
                  <a:schemeClr val="tx1"/>
                </a:solidFill>
                <a:ea typeface="微软雅黑" panose="020B0503020204020204" pitchFamily="34" charset="-122"/>
              </a:rPr>
            </a:fld>
            <a:endParaRPr lang="en-US" sz="1000" b="0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cxnSp>
        <p:nvCxnSpPr>
          <p:cNvPr id="6" name="直接连接符 5"/>
          <p:cNvCxnSpPr/>
          <p:nvPr userDrawn="1"/>
        </p:nvCxnSpPr>
        <p:spPr>
          <a:xfrm>
            <a:off x="0" y="6455640"/>
            <a:ext cx="12195176" cy="0"/>
          </a:xfrm>
          <a:prstGeom prst="line">
            <a:avLst/>
          </a:prstGeom>
          <a:ln w="6350">
            <a:solidFill>
              <a:srgbClr val="EC9F2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sldNum="0" hdr="0" dt="0"/>
  <p:txStyles>
    <p:titleStyle>
      <a:lvl1pPr algn="ctr" defTabSz="1218565" rtl="0" eaLnBrk="1" latinLnBrk="0" hangingPunct="1">
        <a:spcBef>
          <a:spcPct val="0"/>
        </a:spcBef>
        <a:buNone/>
        <a:defRPr sz="4300" kern="1200" cap="all" baseline="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457200" indent="-457200" algn="l" defTabSz="1218565" rtl="0" eaLnBrk="1" latinLnBrk="0" hangingPunct="1">
        <a:spcBef>
          <a:spcPct val="20000"/>
        </a:spcBef>
        <a:buClr>
          <a:schemeClr val="tx2"/>
        </a:buClr>
        <a:buFont typeface="Wingdings" panose="05000000000000000000" pitchFamily="2" charset="2"/>
        <a:buChar char="§"/>
        <a:defRPr sz="43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990600" indent="-381000" algn="l" defTabSz="1218565" rtl="0" eaLnBrk="1" latinLnBrk="0" hangingPunct="1">
        <a:spcBef>
          <a:spcPct val="20000"/>
        </a:spcBef>
        <a:buClr>
          <a:schemeClr val="tx2"/>
        </a:buClr>
        <a:buFont typeface="Wingdings" panose="05000000000000000000" pitchFamily="2" charset="2"/>
        <a:buChar char="§"/>
        <a:defRPr sz="37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524000" indent="-304800" algn="l" defTabSz="1218565" rtl="0" eaLnBrk="1" latinLnBrk="0" hangingPunct="1">
        <a:spcBef>
          <a:spcPct val="20000"/>
        </a:spcBef>
        <a:buClr>
          <a:schemeClr val="tx2"/>
        </a:buClr>
        <a:buFont typeface="Wingdings" panose="05000000000000000000" pitchFamily="2" charset="2"/>
        <a:buChar char="§"/>
        <a:defRPr sz="32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2132965" indent="-304800" algn="l" defTabSz="1218565" rtl="0" eaLnBrk="1" latinLnBrk="0" hangingPunct="1">
        <a:spcBef>
          <a:spcPct val="20000"/>
        </a:spcBef>
        <a:buClr>
          <a:schemeClr val="tx2"/>
        </a:buClr>
        <a:buFont typeface="Wingdings" panose="05000000000000000000" pitchFamily="2" charset="2"/>
        <a:buChar char="§"/>
        <a:defRPr sz="27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742565" indent="-304800" algn="l" defTabSz="1218565" rtl="0" eaLnBrk="1" latinLnBrk="0" hangingPunct="1">
        <a:spcBef>
          <a:spcPct val="20000"/>
        </a:spcBef>
        <a:buClr>
          <a:schemeClr val="tx2"/>
        </a:buClr>
        <a:buFont typeface="Wingdings" panose="05000000000000000000" pitchFamily="2" charset="2"/>
        <a:buChar char="§"/>
        <a:defRPr sz="27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3352165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765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365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965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165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765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365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5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565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165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17.png"/><Relationship Id="rId1" Type="http://schemas.openxmlformats.org/officeDocument/2006/relationships/image" Target="../media/image16.jpe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3.png"/><Relationship Id="rId8" Type="http://schemas.openxmlformats.org/officeDocument/2006/relationships/image" Target="../media/image12.png"/><Relationship Id="rId7" Type="http://schemas.openxmlformats.org/officeDocument/2006/relationships/image" Target="../media/image11.jpeg"/><Relationship Id="rId6" Type="http://schemas.openxmlformats.org/officeDocument/2006/relationships/image" Target="../media/image10.jpeg"/><Relationship Id="rId5" Type="http://schemas.openxmlformats.org/officeDocument/2006/relationships/hyperlink" Target="https://github.com/heiyeluren" TargetMode="External"/><Relationship Id="rId4" Type="http://schemas.openxmlformats.org/officeDocument/2006/relationships/image" Target="../media/image9.png"/><Relationship Id="rId3" Type="http://schemas.openxmlformats.org/officeDocument/2006/relationships/hyperlink" Target="http://blog.csdn.net/heiyeshuwu" TargetMode="External"/><Relationship Id="rId2" Type="http://schemas.openxmlformats.org/officeDocument/2006/relationships/hyperlink" Target="http://weibo.com/heiyeluren" TargetMode="External"/><Relationship Id="rId12" Type="http://schemas.openxmlformats.org/officeDocument/2006/relationships/slideLayout" Target="../slideLayouts/slideLayout10.xml"/><Relationship Id="rId11" Type="http://schemas.openxmlformats.org/officeDocument/2006/relationships/image" Target="../media/image15.png"/><Relationship Id="rId10" Type="http://schemas.openxmlformats.org/officeDocument/2006/relationships/image" Target="../media/image14.png"/><Relationship Id="rId1" Type="http://schemas.openxmlformats.org/officeDocument/2006/relationships/tags" Target="../tags/tag1.xml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4.xml"/><Relationship Id="rId5" Type="http://schemas.microsoft.com/office/2007/relationships/diagramDrawing" Target="../diagrams/drawing1.xml"/><Relationship Id="rId4" Type="http://schemas.openxmlformats.org/officeDocument/2006/relationships/diagramColors" Target="../diagrams/colors1.xml"/><Relationship Id="rId3" Type="http://schemas.openxmlformats.org/officeDocument/2006/relationships/diagramQuickStyle" Target="../diagrams/quickStyle1.xml"/><Relationship Id="rId2" Type="http://schemas.openxmlformats.org/officeDocument/2006/relationships/diagramLayout" Target="../diagrams/layout1.xml"/><Relationship Id="rId1" Type="http://schemas.openxmlformats.org/officeDocument/2006/relationships/diagramData" Target="../diagrams/data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">
            <a:duotone>
              <a:schemeClr val="bg2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0" y="2125683"/>
            <a:ext cx="8512629" cy="287382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0" y="2747008"/>
            <a:ext cx="8512629" cy="706616"/>
          </a:xfrm>
        </p:spPr>
        <p:txBody>
          <a:bodyPr/>
          <a:lstStyle/>
          <a:p>
            <a:pPr algn="ctr">
              <a:lnSpc>
                <a:spcPts val="5600"/>
              </a:lnSpc>
            </a:pPr>
            <a:r>
              <a:rPr lang="zh-CN" altLang="en-US" b="1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工程师的六大意识</a:t>
            </a:r>
            <a:endParaRPr lang="zh-CN" altLang="en-US" b="1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13568" y="-10778"/>
            <a:ext cx="3682652" cy="19019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4196220" y="0"/>
            <a:ext cx="2474259" cy="17941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5838946" y="4302385"/>
            <a:ext cx="18002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2020/09/27</a:t>
            </a:r>
            <a:endParaRPr lang="en-US" altLang="zh-CN" sz="20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459480" y="3719830"/>
            <a:ext cx="505269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sz="20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</a:rPr>
              <a:t>黑夜路人（谢华亮</a:t>
            </a:r>
            <a:r>
              <a:rPr lang="en-US" altLang="zh-CN" sz="20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</a:rPr>
              <a:t> Black</a:t>
            </a:r>
            <a:r>
              <a:rPr lang="zh-CN" altLang="en-US" sz="20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</a:rPr>
              <a:t>）</a:t>
            </a:r>
            <a:endParaRPr lang="zh-CN" altLang="en-US" sz="20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微软雅黑 Light" panose="020B0502040204020203" pitchFamily="34" charset="-122"/>
            </a:endParaRPr>
          </a:p>
        </p:txBody>
      </p:sp>
    </p:spTree>
  </p:cSld>
  <p:clrMapOvr>
    <a:masterClrMapping/>
  </p:clrMapOvr>
  <p:transition spd="slow">
    <p:cover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290829" y="249695"/>
            <a:ext cx="10735139" cy="6357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baseline="0">
                <a:solidFill>
                  <a:srgbClr val="00B0F0"/>
                </a:solidFill>
                <a:latin typeface="方正兰亭细黑_GBK" charset="0"/>
                <a:ea typeface="+mj-ea"/>
                <a:cs typeface="FZZhengHeiS-DB-GB" charset="0"/>
              </a:defRPr>
            </a:lvl1pPr>
          </a:lstStyle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时间意识</a:t>
            </a:r>
            <a:endParaRPr lang="zh-CN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>
            <a:spLocks noGrp="1"/>
          </p:cNvSpPr>
          <p:nvPr/>
        </p:nvSpPr>
        <p:spPr>
          <a:xfrm>
            <a:off x="380000" y="1209049"/>
            <a:ext cx="11544852" cy="4525963"/>
          </a:xfrm>
          <a:prstGeom prst="rect">
            <a:avLst/>
          </a:prstGeom>
          <a:noFill/>
          <a:ln w="9525">
            <a:noFill/>
          </a:ln>
        </p:spPr>
        <p:txBody>
          <a:bodyPr vert="horz" wrap="square" anchor="t"/>
          <a:lstStyle>
            <a:lvl1pPr marL="342900" lvl="0" indent="-342900" algn="l" defTabSz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2800" b="0" kern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1pPr>
            <a:lvl2pPr marL="742950" lvl="1" indent="-285750" algn="l" defTabSz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2400" b="0" kern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2pPr>
            <a:lvl3pPr marL="1143000" lvl="2" indent="-228600" algn="l" defTabSz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2000" b="0" kern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3pPr>
            <a:lvl4pPr marL="1600200" lvl="3" indent="-228600" algn="l" defTabSz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2000" b="0" kern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4pPr>
            <a:lvl5pPr marL="2057400" lvl="4" indent="-228600" algn="l" defTabSz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kern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5pPr>
          </a:lstStyle>
          <a:p>
            <a:pPr marL="609600" lvl="0" indent="-609600">
              <a:lnSpc>
                <a:spcPct val="110000"/>
              </a:lnSpc>
              <a:buSzPct val="100000"/>
              <a:buFont typeface="Wingdings" panose="05000000000000000000" pitchFamily="2" charset="2"/>
              <a:buChar char="u"/>
            </a:pPr>
            <a:r>
              <a:rPr lang="zh-CN" altLang="en-US" sz="2000" b="1" dirty="0"/>
              <a:t>目标管理、结果导向</a:t>
            </a:r>
            <a:endParaRPr lang="zh-CN" altLang="en-US" sz="2000" b="1" dirty="0"/>
          </a:p>
          <a:p>
            <a:pPr marL="1068705" lvl="1" indent="-533400">
              <a:lnSpc>
                <a:spcPct val="110000"/>
              </a:lnSpc>
              <a:buChar char="•"/>
            </a:pPr>
            <a:r>
              <a:rPr lang="zh-CN" altLang="en-US" sz="1800" dirty="0"/>
              <a:t>排期可以时间自由</a:t>
            </a:r>
            <a:endParaRPr lang="zh-CN" altLang="en-US" sz="1800" dirty="0"/>
          </a:p>
          <a:p>
            <a:pPr marL="1068705" lvl="1" indent="-533400">
              <a:lnSpc>
                <a:spcPct val="110000"/>
              </a:lnSpc>
              <a:buChar char="•"/>
            </a:pPr>
            <a:r>
              <a:rPr lang="zh-CN" altLang="en-US" sz="1800" dirty="0"/>
              <a:t>关键是要按时保质完成工作</a:t>
            </a:r>
            <a:br>
              <a:rPr lang="zh-CN" altLang="en-US" sz="1800" dirty="0"/>
            </a:br>
            <a:endParaRPr lang="zh-CN" altLang="en-US" sz="1800" dirty="0"/>
          </a:p>
          <a:p>
            <a:pPr marL="609600" lvl="0" indent="-609600">
              <a:lnSpc>
                <a:spcPct val="110000"/>
              </a:lnSpc>
              <a:buSzPct val="100000"/>
              <a:buFont typeface="Wingdings" panose="05000000000000000000" pitchFamily="2" charset="2"/>
              <a:buChar char="u"/>
            </a:pPr>
            <a:r>
              <a:rPr lang="zh-CN" altLang="en-US" sz="2000" b="1" dirty="0"/>
              <a:t>只争朝夕，争分夺秒</a:t>
            </a:r>
            <a:endParaRPr lang="zh-CN" altLang="en-US" sz="2000" b="1" dirty="0"/>
          </a:p>
          <a:p>
            <a:pPr marL="1068705" lvl="1" indent="-533400">
              <a:lnSpc>
                <a:spcPct val="110000"/>
              </a:lnSpc>
              <a:buChar char="•"/>
            </a:pPr>
            <a:r>
              <a:rPr lang="zh-CN" altLang="en-US" sz="1800" dirty="0"/>
              <a:t>创业心态</a:t>
            </a:r>
            <a:endParaRPr lang="zh-CN" altLang="en-US" sz="1800" dirty="0"/>
          </a:p>
          <a:p>
            <a:pPr marL="1068705" lvl="1" indent="-533400">
              <a:lnSpc>
                <a:spcPct val="110000"/>
              </a:lnSpc>
              <a:buChar char="•"/>
            </a:pPr>
            <a:r>
              <a:rPr lang="zh-CN" altLang="en-US" sz="1800" dirty="0"/>
              <a:t>激烈的产业竞争环境</a:t>
            </a:r>
            <a:endParaRPr lang="zh-CN" altLang="en-US" sz="1800" dirty="0"/>
          </a:p>
          <a:p>
            <a:pPr marL="1068705" lvl="1" indent="-533400">
              <a:lnSpc>
                <a:spcPct val="110000"/>
              </a:lnSpc>
              <a:buChar char="•"/>
            </a:pPr>
            <a:r>
              <a:rPr lang="zh-CN" altLang="en-US" sz="1800" dirty="0"/>
              <a:t>不要拖到最后才开始工作，因为总可能会有意外</a:t>
            </a:r>
            <a:endParaRPr lang="zh-CN" altLang="en-US" sz="1800" dirty="0"/>
          </a:p>
          <a:p>
            <a:pPr marL="1068705" lvl="1" indent="-533400">
              <a:lnSpc>
                <a:spcPct val="110000"/>
              </a:lnSpc>
              <a:buChar char="•"/>
            </a:pPr>
            <a:r>
              <a:rPr lang="zh-CN" altLang="en-US" sz="1800" dirty="0"/>
              <a:t>能今天做完的绝不拖到明天</a:t>
            </a:r>
            <a:br>
              <a:rPr lang="zh-CN" altLang="en-US" sz="1800" dirty="0"/>
            </a:br>
            <a:endParaRPr lang="zh-CN" altLang="en-US" sz="1800" dirty="0"/>
          </a:p>
          <a:p>
            <a:pPr marL="609600" lvl="0" indent="-609600">
              <a:lnSpc>
                <a:spcPct val="110000"/>
              </a:lnSpc>
              <a:buSzPct val="100000"/>
              <a:buFont typeface="Wingdings" panose="05000000000000000000" pitchFamily="2" charset="2"/>
              <a:buChar char="u"/>
            </a:pPr>
            <a:r>
              <a:rPr lang="zh-CN" altLang="en-US" sz="2000" b="1" dirty="0"/>
              <a:t>自我管理，自我推动</a:t>
            </a:r>
            <a:endParaRPr lang="zh-CN" altLang="en-US" sz="2000" b="1" dirty="0"/>
          </a:p>
          <a:p>
            <a:pPr marL="1068705" lvl="1" indent="-533400">
              <a:lnSpc>
                <a:spcPct val="110000"/>
              </a:lnSpc>
              <a:buChar char="•"/>
            </a:pPr>
            <a:r>
              <a:rPr lang="zh-CN" altLang="en-US" sz="1800" dirty="0"/>
              <a:t>每件事情都有完成时间表，给自己一个约束，给别人一个承诺</a:t>
            </a:r>
            <a:endParaRPr lang="zh-CN" altLang="en-US" sz="1800" dirty="0"/>
          </a:p>
          <a:p>
            <a:pPr marL="1068705" lvl="1" indent="-533400">
              <a:lnSpc>
                <a:spcPct val="110000"/>
              </a:lnSpc>
              <a:buChar char="•"/>
            </a:pPr>
            <a:r>
              <a:rPr lang="zh-CN" altLang="en-US" sz="1800" dirty="0"/>
              <a:t>每件事情有始有终，设立一些里程碑，在里程碑上检查进度，主动向其他人通报进度</a:t>
            </a:r>
            <a:endParaRPr lang="zh-CN" altLang="en-US" sz="1800" dirty="0"/>
          </a:p>
          <a:p>
            <a:pPr marL="1068705" lvl="1" indent="-533400">
              <a:lnSpc>
                <a:spcPct val="110000"/>
              </a:lnSpc>
              <a:buChar char="•"/>
            </a:pPr>
            <a:r>
              <a:rPr lang="zh-CN" altLang="en-US" sz="1800" dirty="0"/>
              <a:t>建立个人品牌，树立别人对自己的信心</a:t>
            </a:r>
            <a:endParaRPr lang="zh-CN" altLang="en-US" sz="1800" dirty="0"/>
          </a:p>
        </p:txBody>
      </p:sp>
    </p:spTree>
  </p:cSld>
  <p:clrMapOvr>
    <a:masterClrMapping/>
  </p:clrMapOvr>
  <p:transition spd="slow">
    <p:cover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290829" y="249695"/>
            <a:ext cx="10735139" cy="6357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baseline="0">
                <a:solidFill>
                  <a:srgbClr val="00B0F0"/>
                </a:solidFill>
                <a:latin typeface="方正兰亭细黑_GBK" charset="0"/>
                <a:ea typeface="+mj-ea"/>
                <a:cs typeface="FZZhengHeiS-DB-GB" charset="0"/>
              </a:defRPr>
            </a:lvl1pPr>
          </a:lstStyle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沟通意识</a:t>
            </a:r>
            <a:endParaRPr lang="zh-CN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>
            <a:spLocks noGrp="1"/>
          </p:cNvSpPr>
          <p:nvPr/>
        </p:nvSpPr>
        <p:spPr>
          <a:xfrm>
            <a:off x="290829" y="1408066"/>
            <a:ext cx="9627722" cy="4525963"/>
          </a:xfrm>
          <a:prstGeom prst="rect">
            <a:avLst/>
          </a:prstGeom>
          <a:noFill/>
          <a:ln w="9525">
            <a:noFill/>
          </a:ln>
        </p:spPr>
        <p:txBody>
          <a:bodyPr vert="horz" wrap="square" anchor="t"/>
          <a:lstStyle>
            <a:lvl1pPr marL="342900" lvl="0" indent="-342900" algn="l" defTabSz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2800" b="0" kern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1pPr>
            <a:lvl2pPr marL="742950" lvl="1" indent="-285750" algn="l" defTabSz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2400" b="0" kern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2pPr>
            <a:lvl3pPr marL="1143000" lvl="2" indent="-228600" algn="l" defTabSz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2000" b="0" kern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3pPr>
            <a:lvl4pPr marL="1600200" lvl="3" indent="-228600" algn="l" defTabSz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2000" b="0" kern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4pPr>
            <a:lvl5pPr marL="2057400" lvl="4" indent="-228600" algn="l" defTabSz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kern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5pPr>
          </a:lstStyle>
          <a:p>
            <a:pPr marL="609600" lvl="0" indent="-609600">
              <a:lnSpc>
                <a:spcPct val="110000"/>
              </a:lnSpc>
              <a:buSzPct val="100000"/>
              <a:buFont typeface="Wingdings" panose="05000000000000000000" pitchFamily="2" charset="2"/>
              <a:buChar char="u"/>
            </a:pPr>
            <a:r>
              <a:rPr lang="zh-CN" altLang="en-US" sz="2000" b="1" dirty="0"/>
              <a:t>平等沟通</a:t>
            </a:r>
            <a:endParaRPr lang="zh-CN" altLang="en-US" sz="2000" b="1" dirty="0"/>
          </a:p>
          <a:p>
            <a:pPr marL="1068705" lvl="1" indent="-533400">
              <a:lnSpc>
                <a:spcPct val="110000"/>
              </a:lnSpc>
              <a:buChar char="•"/>
            </a:pPr>
            <a:r>
              <a:rPr lang="zh-CN" altLang="en-US" sz="1800" dirty="0"/>
              <a:t>在沟通上没有级别概念</a:t>
            </a:r>
            <a:endParaRPr lang="zh-CN" altLang="en-US" sz="1800" dirty="0"/>
          </a:p>
          <a:p>
            <a:pPr marL="1068705" lvl="1" indent="-533400">
              <a:lnSpc>
                <a:spcPct val="110000"/>
              </a:lnSpc>
              <a:buChar char="•"/>
            </a:pPr>
            <a:r>
              <a:rPr lang="zh-CN" altLang="en-US" sz="1800" dirty="0"/>
              <a:t>不要碍于面子，不要怕犯错误：报喜亦报忧</a:t>
            </a:r>
            <a:endParaRPr lang="zh-CN" altLang="en-US" sz="1800" dirty="0"/>
          </a:p>
          <a:p>
            <a:pPr marL="1068705" lvl="1" indent="-533400">
              <a:lnSpc>
                <a:spcPct val="110000"/>
              </a:lnSpc>
              <a:buChar char="•"/>
            </a:pPr>
            <a:r>
              <a:rPr lang="zh-CN" altLang="en-US" sz="1800" dirty="0"/>
              <a:t>CC文化：信息要邮件或沟通同步到所有相关人（邮件、钉钉</a:t>
            </a:r>
            <a:r>
              <a:rPr lang="en-US" altLang="zh-CN" sz="1800" dirty="0"/>
              <a:t>/</a:t>
            </a:r>
            <a:r>
              <a:rPr lang="zh-CN" altLang="en-US" sz="1800" dirty="0"/>
              <a:t>知音楼</a:t>
            </a:r>
            <a:r>
              <a:rPr lang="zh-CN" altLang="en-US" sz="1800" dirty="0"/>
              <a:t>、</a:t>
            </a:r>
            <a:r>
              <a:rPr lang="en-US" altLang="zh-CN" sz="1800" dirty="0"/>
              <a:t>@</a:t>
            </a:r>
            <a:r>
              <a:rPr lang="zh-CN" altLang="en-US" sz="1800" dirty="0"/>
              <a:t>文化）</a:t>
            </a:r>
            <a:endParaRPr lang="zh-CN" altLang="en-US" sz="1800" dirty="0"/>
          </a:p>
          <a:p>
            <a:pPr marL="1068705" lvl="1" indent="-533400">
              <a:lnSpc>
                <a:spcPct val="110000"/>
              </a:lnSpc>
              <a:buChar char="•"/>
            </a:pPr>
            <a:endParaRPr lang="zh-CN" altLang="en-US" sz="1800" dirty="0"/>
          </a:p>
          <a:p>
            <a:pPr marL="609600" lvl="0" indent="-609600">
              <a:lnSpc>
                <a:spcPct val="110000"/>
              </a:lnSpc>
              <a:buSzPct val="100000"/>
              <a:buFont typeface="Wingdings" panose="05000000000000000000" pitchFamily="2" charset="2"/>
              <a:buChar char="u"/>
            </a:pPr>
            <a:r>
              <a:rPr lang="zh-CN" altLang="en-US" sz="2000" b="1" dirty="0"/>
              <a:t>及时沟通：</a:t>
            </a:r>
            <a:endParaRPr lang="zh-CN" altLang="en-US" sz="2000" b="1" dirty="0"/>
          </a:p>
          <a:p>
            <a:pPr marL="1068705" lvl="1" indent="-533400">
              <a:lnSpc>
                <a:spcPct val="110000"/>
              </a:lnSpc>
              <a:buChar char="•"/>
            </a:pPr>
            <a:r>
              <a:rPr lang="zh-CN" altLang="en-US" sz="1800" dirty="0"/>
              <a:t>邮件是很重要的沟通形式之一，但有时不是最有效的，钉钉很重要也很及时</a:t>
            </a:r>
            <a:endParaRPr lang="zh-CN" altLang="en-US" sz="1800" dirty="0"/>
          </a:p>
          <a:p>
            <a:pPr marL="1068705" lvl="1" indent="-533400">
              <a:lnSpc>
                <a:spcPct val="110000"/>
              </a:lnSpc>
              <a:buChar char="•"/>
            </a:pPr>
            <a:r>
              <a:rPr lang="zh-CN" altLang="en-US" sz="1800" dirty="0"/>
              <a:t>当面沟通，电话沟通，召集会议都是有效的形式，但要留下文字</a:t>
            </a:r>
            <a:endParaRPr lang="zh-CN" altLang="en-US" sz="1800" dirty="0"/>
          </a:p>
          <a:p>
            <a:pPr marL="1068705" lvl="1" indent="-533400">
              <a:lnSpc>
                <a:spcPct val="110000"/>
              </a:lnSpc>
              <a:buChar char="•"/>
            </a:pPr>
            <a:endParaRPr lang="zh-CN" altLang="en-US" sz="1800" dirty="0"/>
          </a:p>
          <a:p>
            <a:pPr marL="609600" lvl="0" indent="-609600">
              <a:lnSpc>
                <a:spcPct val="110000"/>
              </a:lnSpc>
              <a:buSzPct val="100000"/>
              <a:buFont typeface="Wingdings" panose="05000000000000000000" pitchFamily="2" charset="2"/>
              <a:buChar char="u"/>
            </a:pPr>
            <a:r>
              <a:rPr lang="zh-CN" altLang="en-US" sz="2000" b="1" dirty="0"/>
              <a:t>有效沟通</a:t>
            </a:r>
            <a:endParaRPr lang="zh-CN" altLang="en-US" sz="2000" b="1" dirty="0"/>
          </a:p>
          <a:p>
            <a:pPr marL="1068705" lvl="1" indent="-533400">
              <a:lnSpc>
                <a:spcPct val="110000"/>
              </a:lnSpc>
              <a:buChar char="•"/>
            </a:pPr>
            <a:r>
              <a:rPr lang="zh-CN" altLang="en-US" sz="1800" dirty="0"/>
              <a:t>沟通要达到效果</a:t>
            </a:r>
            <a:endParaRPr lang="zh-CN" altLang="en-US" sz="1800" dirty="0"/>
          </a:p>
          <a:p>
            <a:pPr marL="1068705" lvl="1" indent="-533400">
              <a:lnSpc>
                <a:spcPct val="110000"/>
              </a:lnSpc>
              <a:buChar char="•"/>
            </a:pPr>
            <a:r>
              <a:rPr lang="zh-CN" altLang="en-US" sz="1800" dirty="0"/>
              <a:t>如果没有效果，应让更多人知道，尤其是你的领导和对方的领导</a:t>
            </a:r>
            <a:endParaRPr lang="zh-CN" altLang="en-US" sz="1800" dirty="0"/>
          </a:p>
        </p:txBody>
      </p:sp>
    </p:spTree>
  </p:cSld>
  <p:clrMapOvr>
    <a:masterClrMapping/>
  </p:clrMapOvr>
  <p:transition spd="slow">
    <p:cover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290829" y="249695"/>
            <a:ext cx="10735139" cy="6357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baseline="0">
                <a:solidFill>
                  <a:srgbClr val="00B0F0"/>
                </a:solidFill>
                <a:latin typeface="方正兰亭细黑_GBK" charset="0"/>
                <a:ea typeface="+mj-ea"/>
                <a:cs typeface="FZZhengHeiS-DB-GB" charset="0"/>
              </a:defRPr>
            </a:lvl1pPr>
          </a:lstStyle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追求卓越</a:t>
            </a:r>
            <a:endParaRPr lang="zh-CN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11271"/>
          <p:cNvSpPr txBox="1"/>
          <p:nvPr/>
        </p:nvSpPr>
        <p:spPr>
          <a:xfrm>
            <a:off x="2132560" y="2358101"/>
            <a:ext cx="7051675" cy="178562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>
            <a:lvl1pPr lvl="0" algn="l" defTabSz="9144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indent="0" algn="l" defTabSz="9144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914400" lvl="2" indent="0" algn="l" defTabSz="9144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371600" lvl="3" indent="0" algn="l" defTabSz="9144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1828800" lvl="4" indent="0" algn="l" defTabSz="9144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286000" lvl="5" indent="0" algn="l" defTabSz="9144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6pPr>
            <a:lvl7pPr marL="2743200" lvl="6" indent="0" algn="l" defTabSz="9144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7pPr>
            <a:lvl8pPr marL="3200400" lvl="7" indent="0" algn="l" defTabSz="9144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8pPr>
            <a:lvl9pPr marL="3657600" lvl="8" indent="0" algn="l" defTabSz="9144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9pPr>
          </a:lstStyle>
          <a:p>
            <a:r>
              <a:rPr lang="zh-CN" altLang="en-US" sz="3200" b="0" dirty="0">
                <a:ea typeface="黑体" panose="02010609060101010101" charset="-122"/>
              </a:rPr>
              <a:t>有技术理想的人，</a:t>
            </a:r>
            <a:endParaRPr lang="zh-CN" altLang="en-US" sz="3200" b="0" dirty="0">
              <a:ea typeface="黑体" panose="02010609060101010101" charset="-122"/>
            </a:endParaRPr>
          </a:p>
          <a:p>
            <a:endParaRPr lang="zh-CN" altLang="en-US" sz="3200" b="0" dirty="0">
              <a:ea typeface="黑体" panose="02010609060101010101" charset="-122"/>
            </a:endParaRPr>
          </a:p>
          <a:p>
            <a:r>
              <a:rPr lang="zh-CN" altLang="en-US" sz="3200" b="0" dirty="0">
                <a:ea typeface="黑体" panose="02010609060101010101" charset="-122"/>
              </a:rPr>
              <a:t>就要做 </a:t>
            </a:r>
            <a:r>
              <a:rPr lang="zh-CN" altLang="en-US" sz="4200" b="0" dirty="0">
                <a:solidFill>
                  <a:schemeClr val="accent2"/>
                </a:solidFill>
                <a:ea typeface="黑体" panose="02010609060101010101" charset="-122"/>
              </a:rPr>
              <a:t>最优秀 最靠谱 </a:t>
            </a:r>
            <a:r>
              <a:rPr lang="zh-CN" altLang="en-US" sz="3200" b="0" dirty="0">
                <a:ea typeface="黑体" panose="02010609060101010101" charset="-122"/>
              </a:rPr>
              <a:t>的工程师！</a:t>
            </a:r>
            <a:endParaRPr lang="zh-CN" altLang="en-US" sz="3200" b="0" dirty="0">
              <a:ea typeface="黑体" panose="02010609060101010101" charset="-122"/>
            </a:endParaRPr>
          </a:p>
        </p:txBody>
      </p:sp>
    </p:spTree>
  </p:cSld>
  <p:clrMapOvr>
    <a:masterClrMapping/>
  </p:clrMapOvr>
  <p:transition spd="slow">
    <p:cover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运输, 气球, 航空器&#10;&#10;已生成高可信度的说明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58" b="7776"/>
          <a:stretch>
            <a:fillRect/>
          </a:stretch>
        </p:blipFill>
        <p:spPr>
          <a:xfrm>
            <a:off x="1589" y="0"/>
            <a:ext cx="12188825" cy="68580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306" y="1632854"/>
            <a:ext cx="4911683" cy="1005951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文本框 49"/>
          <p:cNvSpPr txBox="1"/>
          <p:nvPr>
            <p:custDataLst>
              <p:tags r:id="rId1"/>
            </p:custDataLst>
          </p:nvPr>
        </p:nvSpPr>
        <p:spPr>
          <a:xfrm>
            <a:off x="1163955" y="430530"/>
            <a:ext cx="8244840" cy="605155"/>
          </a:xfrm>
          <a:prstGeom prst="rect">
            <a:avLst/>
          </a:prstGeom>
          <a:noFill/>
        </p:spPr>
        <p:txBody>
          <a:bodyPr wrap="square" tIns="0" rtlCol="0">
            <a:no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b="1" spc="150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分享人介绍</a:t>
            </a:r>
            <a:endParaRPr lang="zh-CN" altLang="en-US" sz="2400" b="1" spc="150" dirty="0"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163955" y="1374775"/>
            <a:ext cx="8196580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谢华亮</a:t>
            </a:r>
            <a:r>
              <a:rPr lang="en-US" altLang="zh-CN" sz="20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zh-CN" altLang="en-US" sz="20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（</a:t>
            </a:r>
            <a:r>
              <a:rPr lang="en-US" altLang="zh-CN" sz="20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Black</a:t>
            </a:r>
            <a:r>
              <a:rPr lang="zh-CN" altLang="en-US" sz="20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），网名 “黑夜路人”（</a:t>
            </a:r>
            <a:r>
              <a:rPr lang="en-US" altLang="zh-CN" sz="20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heiyeluren</a:t>
            </a:r>
            <a:r>
              <a:rPr lang="zh-CN" altLang="en-US" sz="20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），热爱技术的程序员，互联网服务端工程师出身</a:t>
            </a:r>
            <a:endParaRPr lang="en-US" altLang="zh-CN" sz="2000" b="1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endParaRPr lang="en-US" altLang="zh-CN" sz="20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zh-CN" altLang="en-US" sz="2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曾就职于百度、腾讯、阿里、</a:t>
            </a:r>
            <a:r>
              <a:rPr lang="en-US" altLang="zh-CN" sz="2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360</a:t>
            </a:r>
            <a:r>
              <a:rPr lang="zh-CN" altLang="en-US" sz="2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、好未来</a:t>
            </a:r>
            <a:r>
              <a:rPr lang="en-US" altLang="zh-CN" sz="2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zh-CN" altLang="en-US" sz="2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等公司，是个准的程序员，后因工作原因转型成为架构师、项目负责人、技术</a:t>
            </a:r>
            <a:r>
              <a:rPr lang="zh-CN" sz="2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经理</a:t>
            </a:r>
            <a:r>
              <a:rPr lang="zh-CN" altLang="en-US" sz="2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、总监、创业公司</a:t>
            </a:r>
            <a:r>
              <a:rPr lang="en-US" altLang="zh-CN" sz="2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CTO</a:t>
            </a:r>
            <a:r>
              <a:rPr lang="zh-CN" altLang="en-US" sz="2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等角色。</a:t>
            </a:r>
            <a:endParaRPr lang="zh-CN" altLang="en-US" sz="20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2" name="TextBox 3"/>
          <p:cNvSpPr txBox="1"/>
          <p:nvPr/>
        </p:nvSpPr>
        <p:spPr>
          <a:xfrm>
            <a:off x="1670765" y="5767811"/>
            <a:ext cx="609600" cy="184150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>
            <a:lvl1pPr>
              <a:defRPr b="1"/>
            </a:lvl1pPr>
          </a:lstStyle>
          <a:p>
            <a:r>
              <a:rPr lang="zh-CN" altLang="en-US" sz="1200" b="0" dirty="0" smtClean="0"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</a:rPr>
              <a:t>个人微信</a:t>
            </a:r>
            <a:endParaRPr lang="zh-CN" altLang="en-US" sz="1200" b="0" dirty="0" smtClean="0">
              <a:solidFill>
                <a:schemeClr val="accent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微软雅黑 Light" panose="020B0502040204020203" pitchFamily="34" charset="-122"/>
            </a:endParaRPr>
          </a:p>
        </p:txBody>
      </p:sp>
      <p:sp>
        <p:nvSpPr>
          <p:cNvPr id="24" name="文本框 23"/>
          <p:cNvSpPr txBox="1">
            <a:spLocks noChangeArrowheads="1"/>
          </p:cNvSpPr>
          <p:nvPr/>
        </p:nvSpPr>
        <p:spPr bwMode="auto">
          <a:xfrm>
            <a:off x="5815965" y="4599940"/>
            <a:ext cx="2712720" cy="3067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20" rIns="45720">
            <a:spAutoFit/>
          </a:bodyPr>
          <a:lstStyle>
            <a:lvl1pPr>
              <a:defRPr sz="3200" b="1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1pPr>
            <a:lvl2pPr>
              <a:defRPr sz="3200" b="1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2pPr>
            <a:lvl3pPr>
              <a:defRPr sz="3200" b="1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3pPr>
            <a:lvl4pPr>
              <a:defRPr sz="3200" b="1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4pPr>
            <a:lvl5pPr>
              <a:defRPr sz="3200" b="1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5pPr>
            <a:lvl6pPr marL="457200" defTabSz="82105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200" b="1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6pPr>
            <a:lvl7pPr marL="914400" defTabSz="82105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200" b="1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7pPr>
            <a:lvl8pPr marL="1371600" defTabSz="82105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200" b="1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8pPr>
            <a:lvl9pPr marL="1828800" defTabSz="82105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200" b="1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9pPr>
          </a:lstStyle>
          <a:p>
            <a:pPr hangingPunct="0"/>
            <a:r>
              <a:rPr lang="en-US" sz="1400" b="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  <a:hlinkClick r:id="rId2"/>
              </a:rPr>
              <a:t>weibo.com/heiyeluren</a:t>
            </a:r>
            <a:endParaRPr lang="en-US" sz="1400" b="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  <a:hlinkClick r:id="rId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5759450" y="5062220"/>
            <a:ext cx="2810510" cy="3067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hangingPunct="0"/>
            <a:r>
              <a:rPr lang="en-US" altLang="zh-CN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charset="0"/>
                <a:hlinkClick r:id="rId3"/>
              </a:rPr>
              <a:t>blog.csdn.net/heiyeshuwu</a:t>
            </a:r>
            <a:endParaRPr lang="en-US" altLang="zh-CN" sz="1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charset="0"/>
              <a:sym typeface="微软雅黑" panose="020B0503020204020204" pitchFamily="34" charset="-122"/>
              <a:hlinkClick r:id="rId3"/>
            </a:endParaRP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1610" y="5467985"/>
            <a:ext cx="381635" cy="331470"/>
          </a:xfrm>
          <a:prstGeom prst="rect">
            <a:avLst/>
          </a:prstGeom>
        </p:spPr>
      </p:pic>
      <p:sp>
        <p:nvSpPr>
          <p:cNvPr id="23" name="矩形 22"/>
          <p:cNvSpPr/>
          <p:nvPr/>
        </p:nvSpPr>
        <p:spPr>
          <a:xfrm>
            <a:off x="5734685" y="5499100"/>
            <a:ext cx="2810510" cy="306705"/>
          </a:xfrm>
          <a:prstGeom prst="rect">
            <a:avLst/>
          </a:prstGeom>
        </p:spPr>
        <p:txBody>
          <a:bodyPr wrap="square">
            <a:spAutoFit/>
          </a:bodyPr>
          <a:p>
            <a:pPr hangingPunct="0"/>
            <a:r>
              <a:rPr lang="en-US" altLang="zh-CN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charset="0"/>
                <a:sym typeface="微软雅黑" panose="020B0503020204020204" pitchFamily="34" charset="-122"/>
                <a:hlinkClick r:id="rId5" action="ppaction://hlinkfile"/>
              </a:rPr>
              <a:t>github.com/heiyeluren</a:t>
            </a:r>
            <a:endParaRPr lang="en-US" altLang="zh-CN" sz="1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charset="0"/>
              <a:sym typeface="微软雅黑" panose="020B0503020204020204" pitchFamily="34" charset="-122"/>
              <a:hlinkClick r:id="rId5" action="ppaction://hlinkfile"/>
            </a:endParaRPr>
          </a:p>
        </p:txBody>
      </p:sp>
      <p:pic>
        <p:nvPicPr>
          <p:cNvPr id="101" name="图片 100"/>
          <p:cNvPicPr/>
          <p:nvPr/>
        </p:nvPicPr>
        <p:blipFill>
          <a:blip r:embed="rId6"/>
          <a:stretch>
            <a:fillRect/>
          </a:stretch>
        </p:blipFill>
        <p:spPr>
          <a:xfrm>
            <a:off x="5293360" y="4585335"/>
            <a:ext cx="363220" cy="32512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2" name="图片 101"/>
          <p:cNvPicPr/>
          <p:nvPr/>
        </p:nvPicPr>
        <p:blipFill>
          <a:blip r:embed="rId7"/>
          <a:stretch>
            <a:fillRect/>
          </a:stretch>
        </p:blipFill>
        <p:spPr>
          <a:xfrm>
            <a:off x="5243830" y="5020945"/>
            <a:ext cx="415925" cy="38163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10640" y="4507865"/>
            <a:ext cx="1054735" cy="1057910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39440" y="4507865"/>
            <a:ext cx="1127125" cy="1127125"/>
          </a:xfrm>
          <a:prstGeom prst="rect">
            <a:avLst/>
          </a:prstGeom>
        </p:spPr>
      </p:pic>
      <p:pic>
        <p:nvPicPr>
          <p:cNvPr id="103" name="图片 102"/>
          <p:cNvPicPr/>
          <p:nvPr/>
        </p:nvPicPr>
        <p:blipFill>
          <a:blip r:embed="rId10"/>
          <a:stretch>
            <a:fillRect/>
          </a:stretch>
        </p:blipFill>
        <p:spPr>
          <a:xfrm>
            <a:off x="1374775" y="5701665"/>
            <a:ext cx="287655" cy="33210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53105" y="5735955"/>
            <a:ext cx="254635" cy="248285"/>
          </a:xfrm>
          <a:prstGeom prst="rect">
            <a:avLst/>
          </a:prstGeom>
        </p:spPr>
      </p:pic>
      <p:sp>
        <p:nvSpPr>
          <p:cNvPr id="32" name="TextBox 3"/>
          <p:cNvSpPr txBox="1"/>
          <p:nvPr/>
        </p:nvSpPr>
        <p:spPr>
          <a:xfrm>
            <a:off x="3571955" y="5767811"/>
            <a:ext cx="457200" cy="184150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>
            <a:lvl1pPr>
              <a:defRPr b="1"/>
            </a:lvl1pPr>
          </a:lstStyle>
          <a:p>
            <a:r>
              <a:rPr lang="zh-CN" altLang="en-US" sz="1200" b="0" dirty="0" smtClean="0"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</a:rPr>
              <a:t>公众号</a:t>
            </a:r>
            <a:endParaRPr lang="zh-CN" altLang="en-US" sz="1200" b="0" dirty="0" smtClean="0">
              <a:solidFill>
                <a:schemeClr val="accent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微软雅黑 Light" panose="020B0502040204020203" pitchFamily="34" charset="-122"/>
            </a:endParaRP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5" name="图示 4"/>
          <p:cNvGraphicFramePr/>
          <p:nvPr/>
        </p:nvGraphicFramePr>
        <p:xfrm>
          <a:off x="0" y="1188723"/>
          <a:ext cx="6096000" cy="51475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p:clrMapOvr>
    <a:masterClrMapping/>
  </p:clrMapOvr>
  <p:transition spd="slow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290829" y="249695"/>
            <a:ext cx="10735139" cy="6357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baseline="0">
                <a:solidFill>
                  <a:srgbClr val="00B0F0"/>
                </a:solidFill>
                <a:latin typeface="方正兰亭细黑_GBK" charset="0"/>
                <a:ea typeface="+mj-ea"/>
                <a:cs typeface="FZZhengHeiS-DB-GB" charset="0"/>
              </a:defRPr>
            </a:lvl1pPr>
          </a:lstStyle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核心价值观</a:t>
            </a:r>
            <a:endParaRPr lang="zh-CN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835025" y="885190"/>
            <a:ext cx="9772015" cy="249174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200000"/>
              </a:lnSpc>
            </a:pPr>
            <a:r>
              <a:rPr lang="en-US" altLang="zh-CN" sz="2400" b="1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</a:rPr>
              <a:t>    </a:t>
            </a: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 Light" panose="020B0502040204020203" pitchFamily="34" charset="-122"/>
              </a:rPr>
              <a:t>公司价值观：</a:t>
            </a:r>
            <a:endParaRPr lang="en-US" altLang="zh-CN" sz="2400" b="1" dirty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微软雅黑 Light" panose="020B0502040204020203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</a:rPr>
              <a:t>成就客户：可信赖 </a:t>
            </a:r>
            <a:r>
              <a:rPr lang="en-US" altLang="zh-CN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</a:rPr>
              <a:t>-&gt; </a:t>
            </a:r>
            <a:r>
              <a:rPr lang="zh-CN" altLang="en-US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</a:rPr>
              <a:t>可依赖</a:t>
            </a:r>
            <a:endParaRPr lang="en-US" altLang="zh-CN" dirty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微软雅黑 Light" panose="020B0502040204020203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</a:rPr>
              <a:t>务实：实事求是、踏踏实实（捷径是最远的路），时刻思考做的事情的价值和意义（</a:t>
            </a:r>
            <a:r>
              <a:rPr lang="en-US" altLang="zh-CN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</a:rPr>
              <a:t>why</a:t>
            </a:r>
            <a:r>
              <a:rPr lang="zh-CN" altLang="en-US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</a:rPr>
              <a:t>）</a:t>
            </a:r>
            <a:endParaRPr lang="en-US" altLang="zh-CN" dirty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微软雅黑 Light" panose="020B0502040204020203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</a:rPr>
              <a:t>创新：从普通到优秀，从优秀到卓越，平凡人做非凡事</a:t>
            </a:r>
            <a:endParaRPr lang="en-US" altLang="zh-CN" dirty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微软雅黑 Light" panose="020B0502040204020203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</a:rPr>
              <a:t>合作：</a:t>
            </a:r>
            <a:r>
              <a:rPr lang="en-US" altLang="zh-CN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</a:rPr>
              <a:t>1+1&gt;2</a:t>
            </a:r>
            <a:r>
              <a:rPr lang="zh-CN" altLang="en-US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</a:rPr>
              <a:t>，开放、共赢、持续沟通</a:t>
            </a:r>
            <a:endParaRPr lang="zh-CN" altLang="en-US" dirty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微软雅黑 Light" panose="020B0502040204020203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5152" y="3376812"/>
            <a:ext cx="6096000" cy="2491740"/>
          </a:xfrm>
          <a:prstGeom prst="rect">
            <a:avLst/>
          </a:prstGeom>
        </p:spPr>
        <p:txBody>
          <a:bodyPr>
            <a:spAutoFit/>
          </a:bodyPr>
          <a:p>
            <a:pPr>
              <a:lnSpc>
                <a:spcPct val="200000"/>
              </a:lnSpc>
            </a:pPr>
            <a:r>
              <a:rPr lang="zh-CN" altLang="en-US" sz="2400" b="1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</a:rPr>
              <a:t>    </a:t>
            </a: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 Light" panose="020B0502040204020203" pitchFamily="34" charset="-122"/>
              </a:rPr>
              <a:t>团队价值观：</a:t>
            </a:r>
            <a:endParaRPr lang="en-US" altLang="zh-CN" sz="2400" b="1" dirty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微软雅黑 Light" panose="020B0502040204020203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</a:rPr>
              <a:t>勤奋：业精于勤荒于嬉，勤能补拙</a:t>
            </a:r>
            <a:endParaRPr lang="en-US" altLang="zh-CN" dirty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微软雅黑 Light" panose="020B0502040204020203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</a:rPr>
              <a:t>皮实：能够经受挫折和蹂躏，百折不挠</a:t>
            </a:r>
            <a:endParaRPr lang="en-US" altLang="zh-CN" dirty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微软雅黑 Light" panose="020B0502040204020203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</a:rPr>
              <a:t>Ownership</a:t>
            </a:r>
            <a:r>
              <a:rPr lang="zh-CN" altLang="en-US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</a:rPr>
              <a:t>：积极、主动</a:t>
            </a:r>
            <a:r>
              <a:rPr lang="en-US" altLang="zh-CN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</a:rPr>
              <a:t>Push</a:t>
            </a:r>
            <a:r>
              <a:rPr lang="zh-CN" altLang="en-US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</a:rPr>
              <a:t>、把事情当做自己的事</a:t>
            </a:r>
            <a:endParaRPr lang="zh-CN" altLang="en-US" dirty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微软雅黑 Light" panose="020B0502040204020203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</a:rPr>
              <a:t>专业</a:t>
            </a:r>
            <a:endParaRPr lang="zh-CN" altLang="en-US" dirty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微软雅黑 Light" panose="020B0502040204020203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917575" y="5700395"/>
            <a:ext cx="617283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</a:rPr>
              <a:t>最核心价值观：</a:t>
            </a:r>
            <a:r>
              <a:rPr lang="zh-CN" altLang="en-US" sz="40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专业，专业，专业！</a:t>
            </a:r>
            <a:endParaRPr lang="zh-CN" altLang="en-US" sz="40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290829" y="249695"/>
            <a:ext cx="10735139" cy="6357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baseline="0">
                <a:solidFill>
                  <a:srgbClr val="00B0F0"/>
                </a:solidFill>
                <a:latin typeface="方正兰亭细黑_GBK" charset="0"/>
                <a:ea typeface="+mj-ea"/>
                <a:cs typeface="FZZhengHeiS-DB-GB" charset="0"/>
              </a:defRPr>
            </a:lvl1pPr>
          </a:lstStyle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什么是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专业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？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835025" y="885190"/>
            <a:ext cx="9772015" cy="207645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200000"/>
              </a:lnSpc>
            </a:pPr>
            <a:r>
              <a:rPr lang="en-US" altLang="zh-CN" sz="2400" b="1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</a:rPr>
              <a:t>    </a:t>
            </a: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 Light" panose="020B0502040204020203" pitchFamily="34" charset="-122"/>
              </a:rPr>
              <a:t>定义</a:t>
            </a: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 Light" panose="020B0502040204020203" pitchFamily="34" charset="-122"/>
              </a:rPr>
              <a:t>：</a:t>
            </a:r>
            <a:endParaRPr lang="en-US" altLang="zh-CN" sz="2400" b="1" dirty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微软雅黑 Light" panose="020B0502040204020203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</a:rPr>
              <a:t>把每一件小事情做到非常规范、标准、与众不同，就是专业；</a:t>
            </a:r>
            <a:endParaRPr lang="zh-CN" dirty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微软雅黑 Light" panose="020B0502040204020203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</a:rPr>
              <a:t>专业的底层是</a:t>
            </a:r>
            <a:r>
              <a:rPr lang="en-US" altLang="zh-CN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</a:rPr>
              <a:t>“</a:t>
            </a:r>
            <a:r>
              <a:rPr lang="zh-CN" altLang="en-US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</a:rPr>
              <a:t>洞察</a:t>
            </a:r>
            <a:r>
              <a:rPr lang="en-US" altLang="zh-CN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</a:rPr>
              <a:t>”</a:t>
            </a:r>
            <a:r>
              <a:rPr lang="zh-CN" altLang="en-US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</a:rPr>
              <a:t>，对于什么是</a:t>
            </a:r>
            <a:r>
              <a:rPr lang="en-US" altLang="zh-CN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</a:rPr>
              <a:t>”</a:t>
            </a:r>
            <a:r>
              <a:rPr lang="zh-CN" altLang="en-US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</a:rPr>
              <a:t>好</a:t>
            </a:r>
            <a:r>
              <a:rPr lang="en-US" altLang="zh-CN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</a:rPr>
              <a:t>“</a:t>
            </a:r>
            <a:r>
              <a:rPr lang="zh-CN" altLang="en-US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</a:rPr>
              <a:t>什么是</a:t>
            </a:r>
            <a:r>
              <a:rPr lang="en-US" altLang="zh-CN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</a:rPr>
              <a:t>”</a:t>
            </a:r>
            <a:r>
              <a:rPr lang="zh-CN" altLang="en-US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</a:rPr>
              <a:t>不好</a:t>
            </a:r>
            <a:r>
              <a:rPr lang="en-US" altLang="zh-CN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</a:rPr>
              <a:t>“</a:t>
            </a:r>
            <a:r>
              <a:rPr lang="zh-CN" altLang="en-US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</a:rPr>
              <a:t>，心里会有判断标准，这个对东西的判断能力，就是</a:t>
            </a:r>
            <a:r>
              <a:rPr lang="en-US" altLang="zh-CN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</a:rPr>
              <a:t>“</a:t>
            </a:r>
            <a:r>
              <a:rPr lang="zh-CN" altLang="en-US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</a:rPr>
              <a:t>洞察</a:t>
            </a:r>
            <a:r>
              <a:rPr lang="en-US" altLang="zh-CN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</a:rPr>
              <a:t>”</a:t>
            </a:r>
            <a:r>
              <a:rPr lang="zh-CN" altLang="en-US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</a:rPr>
              <a:t>；</a:t>
            </a:r>
            <a:endParaRPr lang="zh-CN" altLang="en-US" dirty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微软雅黑 Light" panose="020B0502040204020203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725170" y="3206750"/>
            <a:ext cx="9520555" cy="249174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200000"/>
              </a:lnSpc>
            </a:pPr>
            <a:r>
              <a:rPr lang="zh-CN" altLang="en-US" sz="2400" b="1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</a:rPr>
              <a:t>    </a:t>
            </a: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 Light" panose="020B0502040204020203" pitchFamily="34" charset="-122"/>
              </a:rPr>
              <a:t>专业性的体现：</a:t>
            </a:r>
            <a:endParaRPr lang="en-US" altLang="zh-CN" sz="2400" b="1" dirty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微软雅黑 Light" panose="020B0502040204020203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</a:rPr>
              <a:t>用方法论来解决通用的问题；（</a:t>
            </a:r>
            <a:r>
              <a:rPr lang="en-US" altLang="zh-CN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</a:rPr>
              <a:t>OSIR/P</a:t>
            </a:r>
            <a:r>
              <a:rPr lang="zh-CN" altLang="en-US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</a:rPr>
              <a:t>、</a:t>
            </a:r>
            <a:r>
              <a:rPr lang="en-US" altLang="zh-CN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</a:rPr>
              <a:t>STAR</a:t>
            </a:r>
            <a:r>
              <a:rPr lang="zh-CN" altLang="en-US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</a:rPr>
              <a:t>、</a:t>
            </a:r>
            <a:r>
              <a:rPr lang="en-US" altLang="zh-CN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</a:rPr>
              <a:t>SWOT</a:t>
            </a:r>
            <a:r>
              <a:rPr lang="zh-CN" altLang="en-US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</a:rPr>
              <a:t>、</a:t>
            </a:r>
            <a:r>
              <a:rPr lang="en-US" altLang="zh-CN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</a:rPr>
              <a:t>WWH</a:t>
            </a:r>
            <a:r>
              <a:rPr lang="zh-CN" altLang="en-US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</a:rPr>
              <a:t>、</a:t>
            </a:r>
            <a:r>
              <a:rPr lang="zh-CN" altLang="en-US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</a:rPr>
              <a:t>）</a:t>
            </a:r>
            <a:endParaRPr lang="en-US" altLang="zh-CN" dirty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微软雅黑 Light" panose="020B0502040204020203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</a:rPr>
              <a:t>每件事情都需要做到</a:t>
            </a:r>
            <a:r>
              <a:rPr lang="en-US" altLang="zh-CN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</a:rPr>
              <a:t>“</a:t>
            </a:r>
            <a:r>
              <a:rPr lang="zh-CN" altLang="en-US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</a:rPr>
              <a:t>极致</a:t>
            </a:r>
            <a:r>
              <a:rPr lang="en-US" altLang="zh-CN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</a:rPr>
              <a:t>” </a:t>
            </a:r>
            <a:r>
              <a:rPr lang="zh-CN" altLang="en-US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</a:rPr>
              <a:t>（写代码、项目管理、画图、写</a:t>
            </a:r>
            <a:r>
              <a:rPr lang="en-US" altLang="zh-CN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</a:rPr>
              <a:t>PPT</a:t>
            </a:r>
            <a:r>
              <a:rPr lang="zh-CN" altLang="en-US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</a:rPr>
              <a:t>、买衣服、美食）</a:t>
            </a:r>
            <a:endParaRPr lang="en-US" altLang="zh-CN" dirty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微软雅黑 Light" panose="020B0502040204020203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</a:rPr>
              <a:t>工作生活里每个环节尽量做到专业！</a:t>
            </a:r>
            <a:endParaRPr lang="zh-CN" altLang="en-US" dirty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微软雅黑 Light" panose="020B0502040204020203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CN" altLang="en-US" dirty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微软雅黑 Light" panose="020B0502040204020203" pitchFamily="34" charset="-122"/>
            </a:endParaRP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290829" y="249695"/>
            <a:ext cx="10735139" cy="6357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baseline="0">
                <a:solidFill>
                  <a:srgbClr val="00B0F0"/>
                </a:solidFill>
                <a:latin typeface="方正兰亭细黑_GBK" charset="0"/>
                <a:ea typeface="+mj-ea"/>
                <a:cs typeface="FZZhengHeiS-DB-GB" charset="0"/>
              </a:defRPr>
            </a:lvl1pPr>
          </a:lstStyle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质量意识</a:t>
            </a:r>
            <a:endParaRPr lang="zh-CN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内容占位符 2"/>
          <p:cNvSpPr>
            <a:spLocks noGrp="1"/>
          </p:cNvSpPr>
          <p:nvPr/>
        </p:nvSpPr>
        <p:spPr>
          <a:xfrm>
            <a:off x="473709" y="1174471"/>
            <a:ext cx="11365082" cy="558482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anchor="t">
            <a:normAutofit/>
          </a:bodyPr>
          <a:lstStyle>
            <a:lvl1pPr marL="0" lvl="0" indent="0" algn="ctr" defTabSz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1pPr>
            <a:lvl2pPr marL="342900" lvl="1" indent="0" algn="ctr" defTabSz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 sz="1500" kern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defRPr>
            </a:lvl2pPr>
            <a:lvl3pPr marL="685800" lvl="2" indent="0" algn="ctr" defTabSz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 sz="1350" kern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defRPr>
            </a:lvl3pPr>
            <a:lvl4pPr marL="1028700" lvl="3" indent="0" algn="ctr" defTabSz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defRPr>
            </a:lvl4pPr>
            <a:lvl5pPr marL="1371600" lvl="4" indent="0" algn="ctr" defTabSz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defRPr>
            </a:lvl5pPr>
            <a:lvl6pPr marL="1714500" lvl="5" indent="0" algn="ctr" defTabSz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defRPr>
            </a:lvl6pPr>
            <a:lvl7pPr marL="2057400" lvl="6" indent="0" algn="ctr" defTabSz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defRPr>
            </a:lvl7pPr>
            <a:lvl8pPr marL="2400300" lvl="7" indent="0" algn="ctr" defTabSz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defRPr>
            </a:lvl8pPr>
            <a:lvl9pPr marL="2743200" lvl="8" indent="0" algn="ctr" defTabSz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defRPr>
            </a:lvl9pPr>
          </a:lstStyle>
          <a:p>
            <a:pPr algn="l" defTabSz="0">
              <a:buSzPct val="100000"/>
              <a:buFont typeface="Wingdings" panose="05000000000000000000" pitchFamily="2" charset="2"/>
              <a:buChar char="u"/>
            </a:pPr>
            <a:r>
              <a:rPr lang="zh-CN" altLang="en-US" sz="1600" b="1" kern="12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客户至上：为客户服务，为客户负责，成就客户</a:t>
            </a:r>
            <a:endParaRPr lang="zh-CN" altLang="en-US" sz="1600" b="1" kern="12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marL="742950" lvl="1" indent="-285750" algn="l">
              <a:buChar char="•"/>
            </a:pPr>
            <a:r>
              <a:rPr lang="zh-CN" altLang="en-US" sz="1600" kern="1200" dirty="0">
                <a:latin typeface="Arial" panose="020B0604020202020204" pitchFamily="34" charset="0"/>
                <a:ea typeface="微软雅黑" panose="020B0503020204020204" pitchFamily="34" charset="-122"/>
              </a:rPr>
              <a:t>你的程序要经受无数客户的考验，写最优秀的代码，设计尽量优秀的架构，真正成就客户</a:t>
            </a:r>
            <a:endParaRPr lang="zh-CN" altLang="en-US" sz="1600" kern="1200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742950" lvl="1" indent="-285750" algn="l">
              <a:lnSpc>
                <a:spcPct val="110000"/>
              </a:lnSpc>
              <a:buChar char="•"/>
            </a:pPr>
            <a:r>
              <a:rPr lang="en-US" altLang="zh-CN" sz="1600" kern="1200" dirty="0">
                <a:latin typeface="Arial" panose="020B0604020202020204" pitchFamily="34" charset="0"/>
                <a:ea typeface="微软雅黑" panose="020B0503020204020204" pitchFamily="34" charset="-122"/>
              </a:rPr>
              <a:t>“</a:t>
            </a:r>
            <a:r>
              <a:rPr lang="zh-CN" altLang="en-US" sz="1600" kern="1200" dirty="0">
                <a:latin typeface="Arial" panose="020B0604020202020204" pitchFamily="34" charset="0"/>
                <a:ea typeface="微软雅黑" panose="020B0503020204020204" pitchFamily="34" charset="-122"/>
              </a:rPr>
              <a:t>发电厂</a:t>
            </a:r>
            <a:r>
              <a:rPr lang="en-US" altLang="zh-CN" sz="1600" kern="1200" dirty="0">
                <a:latin typeface="Arial" panose="020B0604020202020204" pitchFamily="34" charset="0"/>
                <a:ea typeface="微软雅黑" panose="020B0503020204020204" pitchFamily="34" charset="-122"/>
              </a:rPr>
              <a:t>” </a:t>
            </a:r>
            <a:r>
              <a:rPr lang="zh-CN" altLang="en-US" sz="1600" kern="1200" dirty="0">
                <a:latin typeface="Arial" panose="020B0604020202020204" pitchFamily="34" charset="0"/>
                <a:ea typeface="微软雅黑" panose="020B0503020204020204" pitchFamily="34" charset="-122"/>
              </a:rPr>
              <a:t>理论：平时大家从来不会意识到发电厂的存在；但一旦停电，便成为众矢之的</a:t>
            </a:r>
            <a:endParaRPr lang="zh-CN" altLang="en-US" sz="1600" kern="1200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algn="l" defTabSz="0">
              <a:buSzPct val="100000"/>
              <a:buFont typeface="Wingdings" panose="05000000000000000000" pitchFamily="2" charset="2"/>
              <a:buChar char="u"/>
            </a:pPr>
            <a:r>
              <a:rPr lang="zh-CN" altLang="en-US" sz="1600" b="1" kern="12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流程意识</a:t>
            </a:r>
            <a:endParaRPr lang="zh-CN" altLang="en-US" sz="1600" b="1" kern="12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marL="742950" lvl="1" indent="-285750" algn="l">
              <a:buChar char="•"/>
            </a:pPr>
            <a:r>
              <a:rPr lang="zh-CN" altLang="en-US" sz="1600" kern="1200" dirty="0">
                <a:latin typeface="Arial" panose="020B0604020202020204" pitchFamily="34" charset="0"/>
                <a:ea typeface="微软雅黑" panose="020B0503020204020204" pitchFamily="34" charset="-122"/>
              </a:rPr>
              <a:t>用流程解决具有共性的、重复性问题，提高效率</a:t>
            </a:r>
            <a:endParaRPr lang="zh-CN" altLang="en-US" sz="1600" kern="1200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742950" lvl="1" indent="-285750" algn="l">
              <a:buChar char="•"/>
            </a:pPr>
            <a:r>
              <a:rPr lang="zh-CN" altLang="en-US" sz="1600" kern="1200" dirty="0">
                <a:latin typeface="Arial" panose="020B0604020202020204" pitchFamily="34" charset="0"/>
                <a:ea typeface="微软雅黑" panose="020B0503020204020204" pitchFamily="34" charset="-122"/>
              </a:rPr>
              <a:t>既有的流程应严格遵守；没有流程的应创建流程</a:t>
            </a:r>
            <a:endParaRPr lang="zh-CN" altLang="en-US" sz="1600" kern="1200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742950" lvl="1" indent="-285750" algn="l">
              <a:buChar char="•"/>
            </a:pPr>
            <a:r>
              <a:rPr lang="zh-CN" altLang="en-US" sz="1600" kern="1200" dirty="0">
                <a:latin typeface="Arial" panose="020B0604020202020204" pitchFamily="34" charset="0"/>
                <a:ea typeface="微软雅黑" panose="020B0503020204020204" pitchFamily="34" charset="-122"/>
              </a:rPr>
              <a:t>注意：在效率和流程有重大冲突时，优先考虑效率</a:t>
            </a:r>
            <a:endParaRPr lang="zh-CN" altLang="en-US" sz="1600" kern="1200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algn="l" defTabSz="0">
              <a:buSzPct val="100000"/>
              <a:buFont typeface="Wingdings" panose="05000000000000000000" pitchFamily="2" charset="2"/>
              <a:buChar char="u"/>
            </a:pPr>
            <a:r>
              <a:rPr lang="zh-CN" altLang="en-US" sz="1600" b="1" kern="12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要对自己的工作质量负责，不要期待别人来发现自己的问题</a:t>
            </a:r>
            <a:endParaRPr lang="zh-CN" altLang="en-US" sz="1600" b="1" kern="12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algn="l" defTabSz="0">
              <a:buSzPct val="100000"/>
              <a:buFont typeface="Wingdings" panose="05000000000000000000" pitchFamily="2" charset="2"/>
              <a:buChar char="u"/>
            </a:pPr>
            <a:r>
              <a:rPr lang="zh-CN" altLang="en-US" sz="1600" b="1" kern="12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“稳定”压倒一切，线上服务最重要</a:t>
            </a:r>
            <a:endParaRPr lang="zh-CN" altLang="en-US" sz="1600" b="1" kern="12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marL="742950" lvl="1" indent="-285750" algn="l">
              <a:buChar char="•"/>
            </a:pPr>
            <a:r>
              <a:rPr lang="zh-CN" altLang="en-US" sz="1600" kern="1200" dirty="0">
                <a:latin typeface="Arial" panose="020B0604020202020204" pitchFamily="34" charset="0"/>
                <a:ea typeface="微软雅黑" panose="020B0503020204020204" pitchFamily="34" charset="-122"/>
              </a:rPr>
              <a:t>优先解决软件稳定性问题；优先解决客户紧急</a:t>
            </a:r>
            <a:r>
              <a:rPr lang="en-US" altLang="zh-CN" sz="1600" kern="1200" dirty="0">
                <a:latin typeface="Arial" panose="020B0604020202020204" pitchFamily="34" charset="0"/>
                <a:ea typeface="微软雅黑" panose="020B0503020204020204" pitchFamily="34" charset="-122"/>
              </a:rPr>
              <a:t>Bug</a:t>
            </a:r>
            <a:endParaRPr lang="zh-CN" altLang="en-US" sz="1600" kern="1200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742950" lvl="1" indent="-285750" algn="l">
              <a:buChar char="•"/>
            </a:pPr>
            <a:r>
              <a:rPr lang="zh-CN" altLang="en-US" sz="1600" dirty="0"/>
              <a:t>客户</a:t>
            </a:r>
            <a:r>
              <a:rPr lang="zh-CN" altLang="en-US" sz="1600" kern="1200" dirty="0">
                <a:latin typeface="Arial" panose="020B0604020202020204" pitchFamily="34" charset="0"/>
                <a:ea typeface="微软雅黑" panose="020B0503020204020204" pitchFamily="34" charset="-122"/>
              </a:rPr>
              <a:t>体验最重要</a:t>
            </a:r>
            <a:endParaRPr lang="zh-CN" altLang="en-US" sz="1600" kern="1200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algn="l" defTabSz="0">
              <a:buSzPct val="100000"/>
              <a:buFont typeface="Wingdings" panose="05000000000000000000" pitchFamily="2" charset="2"/>
              <a:buChar char="u"/>
            </a:pPr>
            <a:r>
              <a:rPr lang="zh-CN" altLang="en-US" sz="1600" b="1" kern="12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不要“想当然”：</a:t>
            </a:r>
            <a:endParaRPr lang="zh-CN" altLang="en-US" sz="1600" b="1" kern="12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marL="742950" lvl="1" indent="-285750" algn="l">
              <a:buChar char="•"/>
            </a:pPr>
            <a:r>
              <a:rPr lang="zh-CN" altLang="en-US" sz="1600" kern="1200" dirty="0">
                <a:latin typeface="Arial" panose="020B0604020202020204" pitchFamily="34" charset="0"/>
                <a:ea typeface="微软雅黑" panose="020B0503020204020204" pitchFamily="34" charset="-122"/>
              </a:rPr>
              <a:t>不要默认“没问题”，而是缺省认为“有问题”；“肯定没问题”一定有问题</a:t>
            </a:r>
            <a:endParaRPr lang="zh-CN" altLang="en-US" sz="1600" kern="1200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742950" lvl="1" indent="-285750" algn="l">
              <a:buChar char="•"/>
            </a:pPr>
            <a:r>
              <a:rPr lang="zh-CN" altLang="en-US" sz="1600" kern="1200" dirty="0">
                <a:latin typeface="Arial" panose="020B0604020202020204" pitchFamily="34" charset="0"/>
                <a:ea typeface="微软雅黑" panose="020B0503020204020204" pitchFamily="34" charset="-122"/>
              </a:rPr>
              <a:t>反复核实(double check)十分重要</a:t>
            </a:r>
            <a:endParaRPr lang="zh-CN" altLang="en-US" sz="1600" kern="1200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742950" lvl="1" indent="-285750" algn="l">
              <a:buChar char="•"/>
            </a:pPr>
            <a:r>
              <a:rPr lang="zh-CN" altLang="en-US" sz="1600" kern="1200" dirty="0">
                <a:latin typeface="Arial" panose="020B0604020202020204" pitchFamily="34" charset="0"/>
                <a:ea typeface="微软雅黑" panose="020B0503020204020204" pitchFamily="34" charset="-122"/>
              </a:rPr>
              <a:t>“我以为他们已经开始做，但我也没有跟他们确认一下”  — 导致项目延期</a:t>
            </a:r>
            <a:endParaRPr lang="zh-CN" altLang="en-US" sz="1600" kern="1200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742950" lvl="1" indent="-285750" algn="l">
              <a:buChar char="•"/>
            </a:pPr>
            <a:r>
              <a:rPr lang="zh-CN" altLang="en-US" sz="1600" kern="1200" dirty="0">
                <a:latin typeface="Arial" panose="020B0604020202020204" pitchFamily="34" charset="0"/>
                <a:ea typeface="微软雅黑" panose="020B0503020204020204" pitchFamily="34" charset="-122"/>
              </a:rPr>
              <a:t>“我以为这个接口是这样定义，但谁想到是那样的”   — 导致程序崩溃</a:t>
            </a:r>
            <a:endParaRPr lang="zh-CN" altLang="en-US" sz="1600" kern="1200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742950" lvl="1" indent="-285750" algn="l">
              <a:buChar char="•"/>
            </a:pPr>
            <a:r>
              <a:rPr lang="zh-CN" altLang="en-US" sz="1600" kern="1200" dirty="0">
                <a:latin typeface="Arial" panose="020B0604020202020204" pitchFamily="34" charset="0"/>
                <a:ea typeface="微软雅黑" panose="020B0503020204020204" pitchFamily="34" charset="-122"/>
              </a:rPr>
              <a:t>“我以为发出邮件，他肯定就知道了”—实际上，他/她根本不在相应的邮件列表中</a:t>
            </a:r>
            <a:endParaRPr lang="zh-CN" altLang="en-US" sz="1600" kern="1200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742950" lvl="1" indent="-285750" algn="l">
              <a:lnSpc>
                <a:spcPct val="110000"/>
              </a:lnSpc>
              <a:buNone/>
            </a:pPr>
            <a:endParaRPr lang="zh-CN" altLang="en-US" sz="1600" kern="1200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algn="l" defTabSz="0"/>
            <a:endParaRPr lang="zh-CN" altLang="en-US" sz="1600" kern="12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algn="l" defTabSz="0">
              <a:buChar char="•"/>
            </a:pPr>
            <a:endParaRPr lang="zh-CN" altLang="en-US" sz="1600" kern="12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p:transition spd="slow">
    <p:cover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290829" y="249695"/>
            <a:ext cx="10735139" cy="6357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baseline="0">
                <a:solidFill>
                  <a:srgbClr val="00B0F0"/>
                </a:solidFill>
                <a:latin typeface="方正兰亭细黑_GBK" charset="0"/>
                <a:ea typeface="+mj-ea"/>
                <a:cs typeface="FZZhengHeiS-DB-GB" charset="0"/>
              </a:defRPr>
            </a:lvl1pPr>
          </a:lstStyle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求实意识</a:t>
            </a:r>
            <a:endParaRPr lang="zh-CN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>
            <a:spLocks noGrp="1"/>
          </p:cNvSpPr>
          <p:nvPr/>
        </p:nvSpPr>
        <p:spPr>
          <a:xfrm>
            <a:off x="368449" y="1385757"/>
            <a:ext cx="11368144" cy="452755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anchor="t"/>
          <a:lstStyle>
            <a:lvl1pPr marL="342900" lvl="0" indent="-342900" algn="l" defTabSz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2800" b="0" kern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1pPr>
            <a:lvl2pPr marL="742950" lvl="1" indent="-285750" algn="l" defTabSz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2400" b="0" kern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2pPr>
            <a:lvl3pPr marL="1143000" lvl="2" indent="-228600" algn="l" defTabSz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2000" b="0" kern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3pPr>
            <a:lvl4pPr marL="1600200" lvl="3" indent="-228600" algn="l" defTabSz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2000" b="0" kern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4pPr>
            <a:lvl5pPr marL="2057400" lvl="4" indent="-228600" algn="l" defTabSz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kern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5pPr>
          </a:lstStyle>
          <a:p>
            <a:pPr marL="609600" lvl="0" indent="-609600">
              <a:lnSpc>
                <a:spcPct val="120000"/>
              </a:lnSpc>
              <a:buSzPct val="100000"/>
              <a:buFont typeface="Wingdings" panose="05000000000000000000" pitchFamily="2" charset="2"/>
              <a:buChar char="u"/>
            </a:pPr>
            <a:r>
              <a:rPr lang="zh-CN" altLang="en-US" sz="2000" b="1" dirty="0"/>
              <a:t>科学求实 是技术发展的基础</a:t>
            </a:r>
            <a:endParaRPr lang="zh-CN" altLang="en-US" sz="2000" b="1" dirty="0"/>
          </a:p>
          <a:p>
            <a:pPr marL="609600" lvl="0" indent="-609600">
              <a:lnSpc>
                <a:spcPct val="120000"/>
              </a:lnSpc>
              <a:buSzPct val="100000"/>
              <a:buFont typeface="Wingdings" panose="05000000000000000000" pitchFamily="2" charset="2"/>
              <a:buChar char="u"/>
            </a:pPr>
            <a:r>
              <a:rPr lang="zh-CN" altLang="en-US" sz="2000" b="1" dirty="0"/>
              <a:t>用数字说话，用事实证明，不要有“想当然”的思想</a:t>
            </a:r>
            <a:endParaRPr lang="zh-CN" altLang="en-US" sz="2000" b="1" dirty="0"/>
          </a:p>
          <a:p>
            <a:pPr marL="1068705" lvl="1" indent="-533400">
              <a:lnSpc>
                <a:spcPct val="120000"/>
              </a:lnSpc>
              <a:buChar char="•"/>
            </a:pPr>
            <a:r>
              <a:rPr lang="zh-CN" altLang="en-US" sz="1800" dirty="0"/>
              <a:t>大胆假设，小心求证，不放过每一个细节和疑点；任何一个问题都不是孤立存在的</a:t>
            </a:r>
            <a:endParaRPr lang="zh-CN" altLang="en-US" sz="1800" dirty="0"/>
          </a:p>
          <a:p>
            <a:pPr marL="1068705" lvl="1" indent="-533400">
              <a:lnSpc>
                <a:spcPct val="120000"/>
              </a:lnSpc>
              <a:buChar char="•"/>
            </a:pPr>
            <a:r>
              <a:rPr lang="zh-CN" altLang="en-US" sz="1800" dirty="0"/>
              <a:t>客观公正</a:t>
            </a:r>
            <a:endParaRPr lang="zh-CN" altLang="en-US" sz="1800" dirty="0"/>
          </a:p>
          <a:p>
            <a:pPr marL="1068705" lvl="1" indent="-533400">
              <a:lnSpc>
                <a:spcPct val="120000"/>
              </a:lnSpc>
              <a:buChar char="•"/>
            </a:pPr>
            <a:r>
              <a:rPr lang="zh-CN" altLang="en-US" sz="1800" dirty="0"/>
              <a:t>杜绝“可能”，“大概”，“应该”这样模棱两可的用词，而是用准确的数字和事实来论证</a:t>
            </a:r>
            <a:endParaRPr lang="zh-CN" altLang="en-US" sz="1800" dirty="0"/>
          </a:p>
          <a:p>
            <a:pPr marL="609600" lvl="0" indent="-609600">
              <a:lnSpc>
                <a:spcPct val="120000"/>
              </a:lnSpc>
              <a:buSzPct val="100000"/>
              <a:buFont typeface="Wingdings" panose="05000000000000000000" pitchFamily="2" charset="2"/>
              <a:buChar char="u"/>
            </a:pPr>
            <a:r>
              <a:rPr lang="zh-CN" altLang="en-US" sz="2000" b="1" dirty="0"/>
              <a:t>每个工作能用量化的指标来进行衡量</a:t>
            </a:r>
            <a:endParaRPr lang="zh-CN" altLang="en-US" sz="2000" b="1" dirty="0"/>
          </a:p>
          <a:p>
            <a:pPr marL="1068705" lvl="1" indent="-533400">
              <a:lnSpc>
                <a:spcPct val="120000"/>
              </a:lnSpc>
              <a:buChar char="•"/>
            </a:pPr>
            <a:r>
              <a:rPr lang="zh-CN" altLang="en-US" sz="1800" dirty="0"/>
              <a:t>性能（QPS）、容量（记录数、磁盘、内存）、准确性（策略命中多少）  etc.</a:t>
            </a:r>
            <a:endParaRPr lang="zh-CN" altLang="en-US" sz="1800" dirty="0"/>
          </a:p>
          <a:p>
            <a:pPr marL="1068705" lvl="1" indent="-533400">
              <a:lnSpc>
                <a:spcPct val="120000"/>
              </a:lnSpc>
              <a:buChar char="•"/>
            </a:pPr>
            <a:r>
              <a:rPr lang="zh-CN" altLang="en-US" sz="1800" dirty="0"/>
              <a:t>没有量化，就没有绩效，没有成长</a:t>
            </a:r>
            <a:endParaRPr lang="zh-CN" altLang="en-US" sz="1800" dirty="0"/>
          </a:p>
          <a:p>
            <a:pPr marL="1068705" lvl="1" indent="-533400">
              <a:lnSpc>
                <a:spcPct val="120000"/>
              </a:lnSpc>
              <a:buChar char="•"/>
            </a:pPr>
            <a:r>
              <a:rPr lang="zh-CN" altLang="en-US" sz="1800" dirty="0"/>
              <a:t>通过这些指标衡量自己的成长和进步</a:t>
            </a:r>
            <a:endParaRPr lang="zh-CN" altLang="en-US" sz="1800" dirty="0"/>
          </a:p>
          <a:p>
            <a:pPr marL="1068705" lvl="1" indent="-533400">
              <a:lnSpc>
                <a:spcPct val="120000"/>
              </a:lnSpc>
              <a:buChar char="•"/>
            </a:pPr>
            <a:r>
              <a:rPr lang="zh-CN" altLang="en-US" sz="1800" dirty="0"/>
              <a:t>通过这些指标知道工作的方向和重点</a:t>
            </a:r>
            <a:endParaRPr lang="zh-CN" altLang="en-US" sz="1800" dirty="0"/>
          </a:p>
          <a:p>
            <a:pPr marL="609600" lvl="0" indent="-609600">
              <a:lnSpc>
                <a:spcPct val="110000"/>
              </a:lnSpc>
              <a:buSzPct val="100000"/>
              <a:buFont typeface="Wingdings" panose="05000000000000000000" pitchFamily="2" charset="2"/>
              <a:buNone/>
            </a:pPr>
            <a:endParaRPr lang="zh-CN" altLang="en-US" sz="2100" b="1" dirty="0"/>
          </a:p>
        </p:txBody>
      </p:sp>
    </p:spTree>
  </p:cSld>
  <p:clrMapOvr>
    <a:masterClrMapping/>
  </p:clrMapOvr>
  <p:transition spd="slow">
    <p:cover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290829" y="249695"/>
            <a:ext cx="10735139" cy="6357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baseline="0">
                <a:solidFill>
                  <a:srgbClr val="00B0F0"/>
                </a:solidFill>
                <a:latin typeface="方正兰亭细黑_GBK" charset="0"/>
                <a:ea typeface="+mj-ea"/>
                <a:cs typeface="FZZhengHeiS-DB-GB" charset="0"/>
              </a:defRPr>
            </a:lvl1pPr>
          </a:lstStyle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进取意识</a:t>
            </a:r>
            <a:endParaRPr lang="zh-CN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>
            <a:spLocks noGrp="1"/>
          </p:cNvSpPr>
          <p:nvPr/>
        </p:nvSpPr>
        <p:spPr>
          <a:xfrm>
            <a:off x="436432" y="1206864"/>
            <a:ext cx="9492876" cy="5240338"/>
          </a:xfrm>
          <a:prstGeom prst="rect">
            <a:avLst/>
          </a:prstGeom>
          <a:noFill/>
          <a:ln w="9525">
            <a:noFill/>
          </a:ln>
        </p:spPr>
        <p:txBody>
          <a:bodyPr vert="horz" wrap="square" anchor="t"/>
          <a:lstStyle>
            <a:lvl1pPr marL="342900" lvl="0" indent="-342900" algn="l" defTabSz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2800" b="0" kern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1pPr>
            <a:lvl2pPr marL="742950" lvl="1" indent="-285750" algn="l" defTabSz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2400" b="0" kern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2pPr>
            <a:lvl3pPr marL="1143000" lvl="2" indent="-228600" algn="l" defTabSz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2000" b="0" kern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3pPr>
            <a:lvl4pPr marL="1600200" lvl="3" indent="-228600" algn="l" defTabSz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2000" b="0" kern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4pPr>
            <a:lvl5pPr marL="2057400" lvl="4" indent="-228600" algn="l" defTabSz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kern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5pPr>
          </a:lstStyle>
          <a:p>
            <a:pPr marL="609600" lvl="0" indent="-609600">
              <a:lnSpc>
                <a:spcPct val="110000"/>
              </a:lnSpc>
              <a:buSzPct val="100000"/>
              <a:buFont typeface="Wingdings" panose="05000000000000000000" pitchFamily="2" charset="2"/>
              <a:buChar char="u"/>
            </a:pPr>
            <a:r>
              <a:rPr lang="zh-CN" altLang="en-US" sz="1800" b="1" dirty="0"/>
              <a:t>永葆激情，积极主动</a:t>
            </a:r>
            <a:endParaRPr lang="zh-CN" altLang="en-US" sz="1800" b="1" dirty="0"/>
          </a:p>
          <a:p>
            <a:pPr marL="1068705" lvl="1" indent="-533400">
              <a:lnSpc>
                <a:spcPct val="110000"/>
              </a:lnSpc>
              <a:buChar char="•"/>
            </a:pPr>
            <a:r>
              <a:rPr lang="zh-CN" altLang="en-US" sz="1400" dirty="0"/>
              <a:t>热爱你所从事的工作</a:t>
            </a:r>
            <a:endParaRPr lang="zh-CN" altLang="en-US" sz="1400" dirty="0"/>
          </a:p>
          <a:p>
            <a:pPr marL="1068705" lvl="1" indent="-533400">
              <a:lnSpc>
                <a:spcPct val="110000"/>
              </a:lnSpc>
              <a:buChar char="•"/>
            </a:pPr>
            <a:r>
              <a:rPr lang="zh-CN" altLang="en-US" sz="1400" dirty="0"/>
              <a:t>不要等别人为你分配任务，你就是自己的老板</a:t>
            </a:r>
            <a:endParaRPr lang="zh-CN" altLang="en-US" sz="1400" dirty="0"/>
          </a:p>
          <a:p>
            <a:pPr marL="1068705" lvl="1" indent="-533400">
              <a:lnSpc>
                <a:spcPct val="110000"/>
              </a:lnSpc>
              <a:buChar char="•"/>
            </a:pPr>
            <a:r>
              <a:rPr lang="zh-CN" altLang="en-US" sz="1400" dirty="0"/>
              <a:t>成长是件很私人的事情</a:t>
            </a:r>
            <a:endParaRPr lang="zh-CN" altLang="en-US" sz="1400" dirty="0"/>
          </a:p>
          <a:p>
            <a:pPr marL="609600" lvl="0" indent="-609600">
              <a:lnSpc>
                <a:spcPct val="110000"/>
              </a:lnSpc>
              <a:buSzPct val="100000"/>
              <a:buFont typeface="Wingdings" panose="05000000000000000000" pitchFamily="2" charset="2"/>
              <a:buChar char="u"/>
            </a:pPr>
            <a:r>
              <a:rPr lang="zh-CN" altLang="en-US" sz="1800" b="1" dirty="0"/>
              <a:t>与时俱进，不断学习</a:t>
            </a:r>
            <a:endParaRPr lang="zh-CN" altLang="en-US" sz="1800" b="1" dirty="0"/>
          </a:p>
          <a:p>
            <a:pPr marL="1068705" lvl="1" indent="-533400">
              <a:lnSpc>
                <a:spcPct val="110000"/>
              </a:lnSpc>
              <a:buChar char="•"/>
            </a:pPr>
            <a:r>
              <a:rPr lang="zh-CN" altLang="en-US" sz="1400" dirty="0"/>
              <a:t>在高速成长的公司和团队，你才会有高速成长的可能</a:t>
            </a:r>
            <a:endParaRPr lang="zh-CN" altLang="en-US" sz="1400" dirty="0"/>
          </a:p>
          <a:p>
            <a:pPr marL="1068705" lvl="1" indent="-533400">
              <a:lnSpc>
                <a:spcPct val="110000"/>
              </a:lnSpc>
              <a:buChar char="•"/>
            </a:pPr>
            <a:r>
              <a:rPr lang="zh-CN" altLang="en-US" sz="1400" dirty="0"/>
              <a:t>要有和公司、团队的同步成长的意识</a:t>
            </a:r>
            <a:endParaRPr lang="zh-CN" altLang="en-US" sz="1400" dirty="0"/>
          </a:p>
          <a:p>
            <a:pPr marL="609600" lvl="0" indent="-609600">
              <a:lnSpc>
                <a:spcPct val="110000"/>
              </a:lnSpc>
              <a:buSzPct val="100000"/>
              <a:buFont typeface="Wingdings" panose="05000000000000000000" pitchFamily="2" charset="2"/>
              <a:buChar char="u"/>
            </a:pPr>
            <a:r>
              <a:rPr lang="zh-CN" altLang="en-US" sz="1800" b="1" dirty="0"/>
              <a:t>对技术、对质量的追求永无止境</a:t>
            </a:r>
            <a:endParaRPr lang="zh-CN" altLang="en-US" sz="1800" b="1" dirty="0"/>
          </a:p>
          <a:p>
            <a:pPr marL="1068705" lvl="1" indent="-533400">
              <a:lnSpc>
                <a:spcPct val="110000"/>
              </a:lnSpc>
              <a:buChar char="•"/>
            </a:pPr>
            <a:r>
              <a:rPr lang="zh-CN" altLang="en-US" sz="1400" dirty="0"/>
              <a:t>没有最好，只有更好</a:t>
            </a:r>
            <a:endParaRPr lang="zh-CN" altLang="en-US" sz="1400" dirty="0"/>
          </a:p>
          <a:p>
            <a:pPr marL="1068705" lvl="1" indent="-533400">
              <a:lnSpc>
                <a:spcPct val="110000"/>
              </a:lnSpc>
              <a:buChar char="•"/>
            </a:pPr>
            <a:r>
              <a:rPr lang="zh-CN" altLang="en-US" sz="1400" dirty="0"/>
              <a:t>目标远大，不固步自封，自我满足</a:t>
            </a:r>
            <a:endParaRPr lang="zh-CN" altLang="en-US" sz="1400" dirty="0"/>
          </a:p>
          <a:p>
            <a:pPr marL="609600" lvl="0" indent="-609600">
              <a:lnSpc>
                <a:spcPct val="110000"/>
              </a:lnSpc>
              <a:buSzPct val="100000"/>
              <a:buFont typeface="Wingdings" panose="05000000000000000000" pitchFamily="2" charset="2"/>
              <a:buChar char="u"/>
            </a:pPr>
            <a:r>
              <a:rPr lang="zh-CN" altLang="en-US" sz="1800" b="1" dirty="0"/>
              <a:t>Case study和自我总结，自我学习和提高</a:t>
            </a:r>
            <a:endParaRPr lang="zh-CN" altLang="en-US" sz="1800" b="1" dirty="0"/>
          </a:p>
          <a:p>
            <a:pPr marL="1068705" lvl="1" indent="-533400">
              <a:lnSpc>
                <a:spcPct val="110000"/>
              </a:lnSpc>
              <a:buChar char="•"/>
            </a:pPr>
            <a:r>
              <a:rPr lang="zh-CN" altLang="en-US" sz="1400" dirty="0"/>
              <a:t>Case study，从事故中吸取经验教训</a:t>
            </a:r>
            <a:endParaRPr lang="zh-CN" altLang="en-US" sz="1400" dirty="0"/>
          </a:p>
          <a:p>
            <a:pPr marL="1068705" lvl="1" indent="-533400">
              <a:lnSpc>
                <a:spcPct val="110000"/>
              </a:lnSpc>
              <a:buChar char="•"/>
            </a:pPr>
            <a:r>
              <a:rPr lang="zh-CN" altLang="en-US" sz="1400" dirty="0"/>
              <a:t>容忍失败，但不容忍重复失败</a:t>
            </a:r>
            <a:endParaRPr lang="zh-CN" altLang="en-US" sz="1400" dirty="0"/>
          </a:p>
          <a:p>
            <a:pPr marL="1068705" lvl="1" indent="-533400">
              <a:lnSpc>
                <a:spcPct val="110000"/>
              </a:lnSpc>
              <a:buChar char="•"/>
            </a:pPr>
            <a:r>
              <a:rPr lang="zh-CN" altLang="en-US" sz="1400" dirty="0"/>
              <a:t>经常反思一下自己</a:t>
            </a:r>
            <a:endParaRPr lang="zh-CN" altLang="en-US" sz="1400" dirty="0"/>
          </a:p>
          <a:p>
            <a:pPr marL="1068705" lvl="1" indent="-533400">
              <a:lnSpc>
                <a:spcPct val="110000"/>
              </a:lnSpc>
              <a:buChar char="•"/>
            </a:pPr>
            <a:r>
              <a:rPr lang="zh-CN" altLang="en-US" sz="1400" dirty="0"/>
              <a:t>不放过任何一次问题，勇敢地剖析自己</a:t>
            </a:r>
            <a:endParaRPr lang="zh-CN" altLang="en-US" sz="1400" dirty="0"/>
          </a:p>
          <a:p>
            <a:pPr marL="609600" lvl="0" indent="-609600">
              <a:lnSpc>
                <a:spcPct val="110000"/>
              </a:lnSpc>
              <a:buSzPct val="100000"/>
              <a:buFont typeface="Wingdings" panose="05000000000000000000" pitchFamily="2" charset="2"/>
              <a:buChar char="u"/>
            </a:pPr>
            <a:r>
              <a:rPr lang="zh-CN" altLang="en-US" sz="1600" b="1" dirty="0"/>
              <a:t>忧患意识</a:t>
            </a:r>
            <a:endParaRPr lang="zh-CN" altLang="en-US" sz="1600" b="1" dirty="0"/>
          </a:p>
          <a:p>
            <a:pPr marL="609600" lvl="0" indent="-609600">
              <a:lnSpc>
                <a:spcPct val="110000"/>
              </a:lnSpc>
              <a:buSzPct val="100000"/>
              <a:buFont typeface="Wingdings" panose="05000000000000000000" pitchFamily="2" charset="2"/>
              <a:buChar char="u"/>
            </a:pPr>
            <a:r>
              <a:rPr lang="zh-CN" altLang="en-US" sz="1600" b="1" dirty="0"/>
              <a:t>不断反思</a:t>
            </a:r>
            <a:endParaRPr lang="zh-CN" altLang="en-US" sz="1600" b="1" dirty="0"/>
          </a:p>
          <a:p>
            <a:pPr marL="609600" lvl="0" indent="-609600">
              <a:lnSpc>
                <a:spcPct val="110000"/>
              </a:lnSpc>
              <a:buSzPct val="100000"/>
              <a:buFont typeface="Wingdings" panose="05000000000000000000" pitchFamily="2" charset="2"/>
              <a:buChar char="u"/>
            </a:pPr>
            <a:r>
              <a:rPr lang="zh-CN" altLang="en-US" sz="1600" b="1" dirty="0"/>
              <a:t>持续创新</a:t>
            </a:r>
            <a:endParaRPr lang="zh-CN" altLang="en-US" sz="1600" b="1" dirty="0"/>
          </a:p>
        </p:txBody>
      </p:sp>
    </p:spTree>
  </p:cSld>
  <p:clrMapOvr>
    <a:masterClrMapping/>
  </p:clrMapOvr>
  <p:transition spd="slow">
    <p:cover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290829" y="249695"/>
            <a:ext cx="10735139" cy="6357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baseline="0">
                <a:solidFill>
                  <a:srgbClr val="00B0F0"/>
                </a:solidFill>
                <a:latin typeface="方正兰亭细黑_GBK" charset="0"/>
                <a:ea typeface="+mj-ea"/>
                <a:cs typeface="FZZhengHeiS-DB-GB" charset="0"/>
              </a:defRPr>
            </a:lvl1pPr>
          </a:lstStyle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团队意识</a:t>
            </a:r>
            <a:endParaRPr lang="zh-CN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>
            <a:spLocks noGrp="1"/>
          </p:cNvSpPr>
          <p:nvPr/>
        </p:nvSpPr>
        <p:spPr>
          <a:xfrm>
            <a:off x="290829" y="1224392"/>
            <a:ext cx="8077200" cy="452755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anchor="t"/>
          <a:lstStyle>
            <a:lvl1pPr marL="342900" lvl="0" indent="-342900" algn="l" defTabSz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2800" b="0" kern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1pPr>
            <a:lvl2pPr marL="742950" lvl="1" indent="-285750" algn="l" defTabSz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2400" b="0" kern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2pPr>
            <a:lvl3pPr marL="1143000" lvl="2" indent="-228600" algn="l" defTabSz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2000" b="0" kern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3pPr>
            <a:lvl4pPr marL="1600200" lvl="3" indent="-228600" algn="l" defTabSz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2000" b="0" kern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4pPr>
            <a:lvl5pPr marL="2057400" lvl="4" indent="-228600" algn="l" defTabSz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kern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5pPr>
          </a:lstStyle>
          <a:p>
            <a:pPr marL="609600" lvl="0" indent="-609600">
              <a:lnSpc>
                <a:spcPct val="120000"/>
              </a:lnSpc>
              <a:buSzPct val="100000"/>
              <a:buFont typeface="Wingdings" panose="05000000000000000000" pitchFamily="2" charset="2"/>
              <a:buChar char="u"/>
            </a:pPr>
            <a:r>
              <a:rPr lang="zh-CN" altLang="en-US" sz="2400" b="1" dirty="0"/>
              <a:t>团队协作</a:t>
            </a:r>
            <a:endParaRPr lang="zh-CN" altLang="en-US" sz="2400" b="1" dirty="0"/>
          </a:p>
          <a:p>
            <a:pPr marL="878205" lvl="1" indent="-342900">
              <a:lnSpc>
                <a:spcPct val="120000"/>
              </a:lnSpc>
              <a:buSzPct val="100000"/>
            </a:pPr>
            <a:r>
              <a:rPr lang="zh-CN" altLang="en-US" sz="2000" dirty="0"/>
              <a:t>你不是一个人在战斗</a:t>
            </a:r>
            <a:endParaRPr lang="zh-CN" altLang="en-US" sz="2000" dirty="0"/>
          </a:p>
          <a:p>
            <a:pPr marL="609600" lvl="0" indent="-609600">
              <a:lnSpc>
                <a:spcPct val="120000"/>
              </a:lnSpc>
              <a:buSzPct val="100000"/>
              <a:buFont typeface="Wingdings" panose="05000000000000000000" pitchFamily="2" charset="2"/>
              <a:buChar char="u"/>
            </a:pPr>
            <a:r>
              <a:rPr lang="zh-CN" altLang="en-US" sz="2400" b="1" dirty="0"/>
              <a:t>集体荣誉感：</a:t>
            </a:r>
            <a:endParaRPr lang="zh-CN" altLang="en-US" sz="2400" b="1" dirty="0"/>
          </a:p>
          <a:p>
            <a:pPr marL="1068705" lvl="1" indent="-533400">
              <a:lnSpc>
                <a:spcPct val="120000"/>
              </a:lnSpc>
              <a:buChar char="•"/>
            </a:pPr>
            <a:r>
              <a:rPr lang="zh-CN" altLang="en-US" sz="2000" dirty="0"/>
              <a:t>用你的成绩为你的团队带来光荣</a:t>
            </a:r>
            <a:endParaRPr lang="zh-CN" altLang="en-US" sz="2000" dirty="0"/>
          </a:p>
          <a:p>
            <a:pPr marL="609600" lvl="0" indent="-609600">
              <a:lnSpc>
                <a:spcPct val="120000"/>
              </a:lnSpc>
              <a:buSzPct val="100000"/>
              <a:buFont typeface="Wingdings" panose="05000000000000000000" pitchFamily="2" charset="2"/>
              <a:buChar char="u"/>
            </a:pPr>
            <a:r>
              <a:rPr lang="zh-CN" altLang="en-US" sz="2400" b="1" dirty="0"/>
              <a:t>互相帮助，互相学习</a:t>
            </a:r>
            <a:endParaRPr lang="zh-CN" altLang="en-US" sz="2400" b="1" dirty="0"/>
          </a:p>
          <a:p>
            <a:pPr marL="1068705" lvl="1" indent="-533400">
              <a:lnSpc>
                <a:spcPct val="120000"/>
              </a:lnSpc>
              <a:buChar char="•"/>
            </a:pPr>
            <a:r>
              <a:rPr lang="zh-CN" altLang="en-US" sz="2000" dirty="0"/>
              <a:t>乐于给别人提供帮助</a:t>
            </a:r>
            <a:endParaRPr lang="zh-CN" altLang="en-US" sz="2000" dirty="0"/>
          </a:p>
          <a:p>
            <a:pPr marL="1068705" lvl="1" indent="-533400">
              <a:lnSpc>
                <a:spcPct val="120000"/>
              </a:lnSpc>
              <a:buChar char="•"/>
            </a:pPr>
            <a:r>
              <a:rPr lang="zh-CN" altLang="en-US" sz="2000" dirty="0"/>
              <a:t>也勇于向别人学习：有问题不要憋在肚子里</a:t>
            </a:r>
            <a:endParaRPr lang="zh-CN" altLang="en-US" sz="2000" dirty="0"/>
          </a:p>
          <a:p>
            <a:pPr marL="1068705" lvl="1" indent="-533400">
              <a:lnSpc>
                <a:spcPct val="120000"/>
              </a:lnSpc>
              <a:buChar char="•"/>
            </a:pPr>
            <a:r>
              <a:rPr lang="zh-CN" altLang="en-US" sz="2000" dirty="0"/>
              <a:t>互相理解</a:t>
            </a:r>
            <a:endParaRPr lang="zh-CN" altLang="en-US" sz="2000" dirty="0"/>
          </a:p>
          <a:p>
            <a:pPr marL="1068705" lvl="1" indent="-533400">
              <a:lnSpc>
                <a:spcPct val="120000"/>
              </a:lnSpc>
              <a:buChar char="•"/>
            </a:pPr>
            <a:r>
              <a:rPr lang="zh-CN" altLang="en-US" sz="2000" dirty="0"/>
              <a:t>把周围同事当作你的资源，包括你的领导</a:t>
            </a:r>
            <a:endParaRPr lang="zh-CN" altLang="en-US" sz="2000" dirty="0"/>
          </a:p>
          <a:p>
            <a:pPr marL="609600" lvl="0" indent="-609600">
              <a:lnSpc>
                <a:spcPct val="120000"/>
              </a:lnSpc>
              <a:buSzPct val="100000"/>
              <a:buFont typeface="Wingdings" panose="05000000000000000000" pitchFamily="2" charset="2"/>
              <a:buChar char="u"/>
            </a:pPr>
            <a:r>
              <a:rPr lang="zh-CN" altLang="en-US" sz="2400" b="1" dirty="0"/>
              <a:t>对事不对人，尊敬身边每一个人</a:t>
            </a:r>
            <a:endParaRPr lang="zh-CN" altLang="en-US" sz="2400" b="1" dirty="0"/>
          </a:p>
        </p:txBody>
      </p:sp>
    </p:spTree>
  </p:cSld>
  <p:clrMapOvr>
    <a:masterClrMapping/>
  </p:clrMapOvr>
  <p:transition spd="slow">
    <p:cover/>
  </p:transition>
</p:sld>
</file>

<file path=ppt/tags/tag1.xml><?xml version="1.0" encoding="utf-8"?>
<p:tagLst xmlns:p="http://schemas.openxmlformats.org/presentationml/2006/main">
  <p:tag name="KSO_WM_UNIT_PRESET_TEXT" val="单击此处添加文本具体内容，简明扼要的阐述您的观点。"/>
  <p:tag name="KSO_WM_UNIT_NOCLEAR" val="0"/>
  <p:tag name="KSO_WM_UNIT_VALUE" val="52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f"/>
  <p:tag name="KSO_WM_UNIT_INDEX" val="1"/>
  <p:tag name="KSO_WM_UNIT_ID" val="diagram20200119_3*f*1"/>
  <p:tag name="KSO_WM_TEMPLATE_CATEGORY" val="diagram"/>
  <p:tag name="KSO_WM_TEMPLATE_INDEX" val="20200119"/>
  <p:tag name="KSO_WM_UNIT_LAYERLEVEL" val="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heme/theme1.xml><?xml version="1.0" encoding="utf-8"?>
<a:theme xmlns:a="http://schemas.openxmlformats.org/drawingml/2006/main" name="Office 主题">
  <a:themeElements>
    <a:clrScheme name="自定义 1">
      <a:dk1>
        <a:srgbClr val="333333"/>
      </a:dk1>
      <a:lt1>
        <a:srgbClr val="FFFFFF"/>
      </a:lt1>
      <a:dk2>
        <a:srgbClr val="44546A"/>
      </a:dk2>
      <a:lt2>
        <a:srgbClr val="E7E6E6"/>
      </a:lt2>
      <a:accent1>
        <a:srgbClr val="005878"/>
      </a:accent1>
      <a:accent2>
        <a:srgbClr val="3598DB"/>
      </a:accent2>
      <a:accent3>
        <a:srgbClr val="00B0F0"/>
      </a:accent3>
      <a:accent4>
        <a:srgbClr val="F1C40E"/>
      </a:accent4>
      <a:accent5>
        <a:srgbClr val="F39B13"/>
      </a:accent5>
      <a:accent6>
        <a:srgbClr val="E3822F"/>
      </a:accent6>
      <a:hlink>
        <a:srgbClr val="1CBC9C"/>
      </a:hlink>
      <a:folHlink>
        <a:srgbClr val="3598DB"/>
      </a:folHlink>
    </a:clrScheme>
    <a:fontScheme name="自定义 1">
      <a:majorFont>
        <a:latin typeface="Calibri"/>
        <a:ea typeface="华文楷体"/>
        <a:cs typeface=""/>
      </a:majorFont>
      <a:minorFont>
        <a:latin typeface="Calibri"/>
        <a:ea typeface="华文楷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>
          <a:solidFill>
            <a:schemeClr val="bg1">
              <a:lumMod val="50000"/>
            </a:schemeClr>
          </a:solidFill>
        </a:ln>
      </a:spPr>
      <a:bodyPr rtlCol="0" anchor="ctr"/>
      <a:lstStyle>
        <a:defPPr algn="ctr">
          <a:defRPr dirty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bg1">
              <a:lumMod val="50000"/>
            </a:schemeClr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主题1">
  <a:themeElements>
    <a:clrScheme name="Lenovo">
      <a:dk1>
        <a:srgbClr val="000000"/>
      </a:dk1>
      <a:lt1>
        <a:sysClr val="window" lastClr="FFFFFF"/>
      </a:lt1>
      <a:dk2>
        <a:srgbClr val="6F7170"/>
      </a:dk2>
      <a:lt2>
        <a:srgbClr val="C4BEB6"/>
      </a:lt2>
      <a:accent1>
        <a:srgbClr val="E2231A"/>
      </a:accent1>
      <a:accent2>
        <a:srgbClr val="FF6A00"/>
      </a:accent2>
      <a:accent3>
        <a:srgbClr val="F04187"/>
      </a:accent3>
      <a:accent4>
        <a:srgbClr val="3E8DDD"/>
      </a:accent4>
      <a:accent5>
        <a:srgbClr val="4AC0E0"/>
      </a:accent5>
      <a:accent6>
        <a:srgbClr val="6ABF4A"/>
      </a:accent6>
      <a:hlink>
        <a:srgbClr val="4AC0E0"/>
      </a:hlink>
      <a:folHlink>
        <a:srgbClr val="4AC0E0"/>
      </a:folHlink>
    </a:clrScheme>
    <a:fontScheme name="自定义 8">
      <a:majorFont>
        <a:latin typeface="Arial"/>
        <a:ea typeface="方正兰亭细黑简体"/>
        <a:cs typeface=""/>
      </a:majorFont>
      <a:minorFont>
        <a:latin typeface="Arial"/>
        <a:ea typeface="方正兰亭细黑简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lnSpc>
            <a:spcPts val="2600"/>
          </a:lnSpc>
          <a:spcBef>
            <a:spcPts val="600"/>
          </a:spcBef>
          <a:defRPr sz="2000" dirty="0"/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主题1">
  <a:themeElements>
    <a:clrScheme name="Lenovo">
      <a:dk1>
        <a:srgbClr val="000000"/>
      </a:dk1>
      <a:lt1>
        <a:sysClr val="window" lastClr="FFFFFF"/>
      </a:lt1>
      <a:dk2>
        <a:srgbClr val="6F7170"/>
      </a:dk2>
      <a:lt2>
        <a:srgbClr val="C4BEB6"/>
      </a:lt2>
      <a:accent1>
        <a:srgbClr val="E2231A"/>
      </a:accent1>
      <a:accent2>
        <a:srgbClr val="FF6A00"/>
      </a:accent2>
      <a:accent3>
        <a:srgbClr val="F04187"/>
      </a:accent3>
      <a:accent4>
        <a:srgbClr val="3E8DDD"/>
      </a:accent4>
      <a:accent5>
        <a:srgbClr val="4AC0E0"/>
      </a:accent5>
      <a:accent6>
        <a:srgbClr val="6ABF4A"/>
      </a:accent6>
      <a:hlink>
        <a:srgbClr val="4AC0E0"/>
      </a:hlink>
      <a:folHlink>
        <a:srgbClr val="4AC0E0"/>
      </a:folHlink>
    </a:clrScheme>
    <a:fontScheme name="自定义 8">
      <a:majorFont>
        <a:latin typeface="Arial"/>
        <a:ea typeface="方正兰亭细黑简体"/>
        <a:cs typeface=""/>
      </a:majorFont>
      <a:minorFont>
        <a:latin typeface="Arial"/>
        <a:ea typeface="方正兰亭细黑简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lnSpc>
            <a:spcPts val="2600"/>
          </a:lnSpc>
          <a:spcBef>
            <a:spcPts val="600"/>
          </a:spcBef>
          <a:defRPr sz="2000" dirty="0"/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2005</Words>
  <Application>WPS 演示</Application>
  <PresentationFormat>宽屏</PresentationFormat>
  <Paragraphs>159</Paragraphs>
  <Slides>13</Slides>
  <Notes>1</Notes>
  <HiddenSlides>0</HiddenSlides>
  <MMClips>0</MMClips>
  <ScaleCrop>false</ScaleCrop>
  <HeadingPairs>
    <vt:vector size="8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3</vt:i4>
      </vt:variant>
      <vt:variant>
        <vt:lpstr>嵌入 OLE 服务器</vt:lpstr>
      </vt:variant>
      <vt:variant>
        <vt:i4>0</vt:i4>
      </vt:variant>
      <vt:variant>
        <vt:lpstr>幻灯片标题</vt:lpstr>
      </vt:variant>
      <vt:variant>
        <vt:i4>13</vt:i4>
      </vt:variant>
    </vt:vector>
  </HeadingPairs>
  <TitlesOfParts>
    <vt:vector size="34" baseType="lpstr">
      <vt:lpstr>Arial</vt:lpstr>
      <vt:lpstr>宋体</vt:lpstr>
      <vt:lpstr>Wingdings</vt:lpstr>
      <vt:lpstr>方正兰亭细黑_GBK</vt:lpstr>
      <vt:lpstr>黑体</vt:lpstr>
      <vt:lpstr>FZZhengHeiS-DB-GB</vt:lpstr>
      <vt:lpstr>Segoe Print</vt:lpstr>
      <vt:lpstr>Arial</vt:lpstr>
      <vt:lpstr>微软雅黑</vt:lpstr>
      <vt:lpstr>FZLanTingHeiS-R-GB</vt:lpstr>
      <vt:lpstr>Foundry Gridnik Medium</vt:lpstr>
      <vt:lpstr>微软雅黑 Light</vt:lpstr>
      <vt:lpstr>Calibri</vt:lpstr>
      <vt:lpstr>Arial Unicode MS</vt:lpstr>
      <vt:lpstr>华文楷体</vt:lpstr>
      <vt:lpstr>方正正黑简体</vt:lpstr>
      <vt:lpstr>等线 Light</vt:lpstr>
      <vt:lpstr>等线</vt:lpstr>
      <vt:lpstr>Office 主题</vt:lpstr>
      <vt:lpstr>主题1</vt:lpstr>
      <vt:lpstr>1_主题1</vt:lpstr>
      <vt:lpstr>工程师的六大意识</vt:lpstr>
      <vt:lpstr>PowerPoint 演示文稿</vt:lpstr>
      <vt:lpstr>目录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用户</dc:creator>
  <cp:lastModifiedBy>Black Xie</cp:lastModifiedBy>
  <cp:revision>2315</cp:revision>
  <cp:lastPrinted>2018-04-11T06:56:00Z</cp:lastPrinted>
  <dcterms:created xsi:type="dcterms:W3CDTF">2015-06-26T07:05:00Z</dcterms:created>
  <dcterms:modified xsi:type="dcterms:W3CDTF">2021-11-15T15:07:54Z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2052-11.1.0.11045</vt:lpwstr>
  </property>
  <property fmtid="{D5CDD505-2E9C-101B-9397-08002B2CF9AE}" pid="3" name="ICV">
    <vt:lpwstr>47BB1EB1E2F24844A3C836D9CC8F1A98</vt:lpwstr>
  </property>
</Properties>
</file>